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7" r:id="rId5"/>
  </p:sldMasterIdLst>
  <p:notesMasterIdLst>
    <p:notesMasterId r:id="rId19"/>
  </p:notesMasterIdLst>
  <p:sldIdLst>
    <p:sldId id="256" r:id="rId6"/>
    <p:sldId id="4549" r:id="rId7"/>
    <p:sldId id="4557" r:id="rId8"/>
    <p:sldId id="4556" r:id="rId9"/>
    <p:sldId id="4555" r:id="rId10"/>
    <p:sldId id="4561" r:id="rId11"/>
    <p:sldId id="383" r:id="rId12"/>
    <p:sldId id="403" r:id="rId13"/>
    <p:sldId id="400" r:id="rId14"/>
    <p:sldId id="405" r:id="rId15"/>
    <p:sldId id="402" r:id="rId16"/>
    <p:sldId id="404" r:id="rId17"/>
    <p:sldId id="456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C2FF"/>
    <a:srgbClr val="71D3FF"/>
    <a:srgbClr val="AFE6FF"/>
    <a:srgbClr val="009FE3"/>
    <a:srgbClr val="009BE2"/>
    <a:srgbClr val="E5037A"/>
    <a:srgbClr val="009AE1"/>
    <a:srgbClr val="BA3D99"/>
    <a:srgbClr val="F3910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8F0B15-4260-4C13-AA7B-4848F95F386F}" v="47" dt="2024-03-22T16:13:35.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395" autoAdjust="0"/>
  </p:normalViewPr>
  <p:slideViewPr>
    <p:cSldViewPr snapToGrid="0">
      <p:cViewPr varScale="1">
        <p:scale>
          <a:sx n="73" d="100"/>
          <a:sy n="73" d="100"/>
        </p:scale>
        <p:origin x="19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4A214-8FFC-4B42-9A89-B5FCAA1DB2DA}" type="datetimeFigureOut">
              <a:rPr lang="en-GB" smtClean="0"/>
              <a:t>18/04/2024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50C96-5346-40F3-A249-8A423BD173BA}" type="slidenum">
              <a:rPr lang="en-GB" smtClean="0"/>
              <a:t>‹#›</a:t>
            </a:fld>
            <a:endParaRPr lang="en-GB"/>
          </a:p>
        </p:txBody>
      </p:sp>
    </p:spTree>
    <p:extLst>
      <p:ext uri="{BB962C8B-B14F-4D97-AF65-F5344CB8AC3E}">
        <p14:creationId xmlns:p14="http://schemas.microsoft.com/office/powerpoint/2010/main" val="534283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Modern environment and social factors makes this harder, and contributes to leading more sedentary lifestyles – exacerbated during covid.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To address this and create a social reality where everyone has the opportunities and ability to move requires a change in how we perceive, understand, and talk about movement and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D809EC5-D823-4784-A3BB-317CB0534C88}" type="slidenum">
              <a:rPr lang="en-GB" smtClean="0"/>
              <a:t>2</a:t>
            </a:fld>
            <a:endParaRPr lang="en-GB"/>
          </a:p>
        </p:txBody>
      </p:sp>
    </p:spTree>
    <p:extLst>
      <p:ext uri="{BB962C8B-B14F-4D97-AF65-F5344CB8AC3E}">
        <p14:creationId xmlns:p14="http://schemas.microsoft.com/office/powerpoint/2010/main" val="280079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28CB5-2EA5-9C0A-F19A-54AF304F0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0AF3A-2591-92CF-8E28-EE1D4FA45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19EE5-275B-38B0-A323-FEDA8F3F9BC8}"/>
              </a:ext>
            </a:extLst>
          </p:cNvPr>
          <p:cNvSpPr>
            <a:spLocks noGrp="1"/>
          </p:cNvSpPr>
          <p:nvPr>
            <p:ph type="body" idx="1"/>
          </p:nvPr>
        </p:nvSpPr>
        <p:spPr/>
        <p:txBody>
          <a:bodyPr/>
          <a:lstStyle/>
          <a:p>
            <a:endParaRPr lang="en-GB" b="1" dirty="0"/>
          </a:p>
        </p:txBody>
      </p:sp>
      <p:sp>
        <p:nvSpPr>
          <p:cNvPr id="4" name="Slide Number Placeholder 3">
            <a:extLst>
              <a:ext uri="{FF2B5EF4-FFF2-40B4-BE49-F238E27FC236}">
                <a16:creationId xmlns:a16="http://schemas.microsoft.com/office/drawing/2014/main" id="{82F529FE-13EB-9D4D-FCAE-18AE05C6BA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E9016-C778-49D2-B94C-31DC228B5F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407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2E702-6B60-9AE0-01DF-5722D617A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3F24D-3C45-0D96-60F7-4B1EF2CA8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8088BC-00C9-49E2-44A8-77A69B249342}"/>
              </a:ext>
            </a:extLst>
          </p:cNvPr>
          <p:cNvSpPr>
            <a:spLocks noGrp="1"/>
          </p:cNvSpPr>
          <p:nvPr>
            <p:ph type="body" idx="1"/>
          </p:nvPr>
        </p:nvSpPr>
        <p:spPr/>
        <p:txBody>
          <a:bodyPr/>
          <a:lstStyle/>
          <a:p>
            <a:endParaRPr lang="en-GB" b="1" dirty="0"/>
          </a:p>
        </p:txBody>
      </p:sp>
      <p:sp>
        <p:nvSpPr>
          <p:cNvPr id="4" name="Slide Number Placeholder 3">
            <a:extLst>
              <a:ext uri="{FF2B5EF4-FFF2-40B4-BE49-F238E27FC236}">
                <a16:creationId xmlns:a16="http://schemas.microsoft.com/office/drawing/2014/main" id="{87BEAD80-37DD-48C3-5282-A951AEDD24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E9016-C778-49D2-B94C-31DC228B5F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985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809EC5-D823-4784-A3BB-317CB0534C88}" type="slidenum">
              <a:rPr lang="en-GB" smtClean="0"/>
              <a:t>13</a:t>
            </a:fld>
            <a:endParaRPr lang="en-GB"/>
          </a:p>
        </p:txBody>
      </p:sp>
    </p:spTree>
    <p:extLst>
      <p:ext uri="{BB962C8B-B14F-4D97-AF65-F5344CB8AC3E}">
        <p14:creationId xmlns:p14="http://schemas.microsoft.com/office/powerpoint/2010/main" val="3211234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Quick fixes aren’t the solution. We’re talking about behaviour and culture change which is no weekend job.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GM Moving whole system approach –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different solution to enabling healthy, happy lives</a:t>
            </a:r>
            <a:r>
              <a:rPr lang="en-GB" sz="1800" kern="10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dirty="0">
                <a:effectLst/>
                <a:latin typeface="Aptos" panose="020B0004020202020204" pitchFamily="34" charset="0"/>
                <a:ea typeface="Aptos" panose="020B0004020202020204" pitchFamily="34" charset="0"/>
                <a:cs typeface="Times New Roman" panose="02020603050405020304" pitchFamily="18" charset="0"/>
              </a:rPr>
              <a:t>Contribution of PA to health often underrepresented despite physical inactivity being one of the main causes of ill health. But lots of evidence of the benefits movement has to the health of individuals, communities, societies, environment, economy, and cultures</a:t>
            </a:r>
            <a:endParaRPr lang="en-GB" dirty="0"/>
          </a:p>
        </p:txBody>
      </p:sp>
      <p:sp>
        <p:nvSpPr>
          <p:cNvPr id="4" name="Slide Number Placeholder 3"/>
          <p:cNvSpPr>
            <a:spLocks noGrp="1"/>
          </p:cNvSpPr>
          <p:nvPr>
            <p:ph type="sldNum" sz="quarter" idx="5"/>
          </p:nvPr>
        </p:nvSpPr>
        <p:spPr/>
        <p:txBody>
          <a:bodyPr/>
          <a:lstStyle/>
          <a:p>
            <a:fld id="{2D809EC5-D823-4784-A3BB-317CB0534C88}" type="slidenum">
              <a:rPr lang="en-GB" smtClean="0"/>
              <a:t>3</a:t>
            </a:fld>
            <a:endParaRPr lang="en-GB"/>
          </a:p>
        </p:txBody>
      </p:sp>
    </p:spTree>
    <p:extLst>
      <p:ext uri="{BB962C8B-B14F-4D97-AF65-F5344CB8AC3E}">
        <p14:creationId xmlns:p14="http://schemas.microsoft.com/office/powerpoint/2010/main" val="687413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a:t>
            </a:r>
            <a:endParaRPr lang="en-GB"/>
          </a:p>
        </p:txBody>
      </p:sp>
      <p:sp>
        <p:nvSpPr>
          <p:cNvPr id="4" name="Slide Number Placeholder 3"/>
          <p:cNvSpPr>
            <a:spLocks noGrp="1"/>
          </p:cNvSpPr>
          <p:nvPr>
            <p:ph type="sldNum" sz="quarter" idx="5"/>
          </p:nvPr>
        </p:nvSpPr>
        <p:spPr/>
        <p:txBody>
          <a:bodyPr/>
          <a:lstStyle/>
          <a:p>
            <a:fld id="{2D809EC5-D823-4784-A3BB-317CB0534C88}" type="slidenum">
              <a:rPr lang="en-GB" smtClean="0"/>
              <a:t>4</a:t>
            </a:fld>
            <a:endParaRPr lang="en-GB"/>
          </a:p>
        </p:txBody>
      </p:sp>
    </p:spTree>
    <p:extLst>
      <p:ext uri="{BB962C8B-B14F-4D97-AF65-F5344CB8AC3E}">
        <p14:creationId xmlns:p14="http://schemas.microsoft.com/office/powerpoint/2010/main" val="3237306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809EC5-D823-4784-A3BB-317CB0534C88}" type="slidenum">
              <a:rPr lang="en-GB" smtClean="0"/>
              <a:t>5</a:t>
            </a:fld>
            <a:endParaRPr lang="en-GB"/>
          </a:p>
        </p:txBody>
      </p:sp>
    </p:spTree>
    <p:extLst>
      <p:ext uri="{BB962C8B-B14F-4D97-AF65-F5344CB8AC3E}">
        <p14:creationId xmlns:p14="http://schemas.microsoft.com/office/powerpoint/2010/main" val="14944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Andrew</a:t>
            </a:r>
            <a:endParaRPr lang="en-GB"/>
          </a:p>
        </p:txBody>
      </p:sp>
      <p:sp>
        <p:nvSpPr>
          <p:cNvPr id="4" name="Slide Number Placeholder 3"/>
          <p:cNvSpPr>
            <a:spLocks noGrp="1"/>
          </p:cNvSpPr>
          <p:nvPr>
            <p:ph type="sldNum" sz="quarter" idx="5"/>
          </p:nvPr>
        </p:nvSpPr>
        <p:spPr/>
        <p:txBody>
          <a:bodyPr/>
          <a:lstStyle/>
          <a:p>
            <a:fld id="{2D809EC5-D823-4784-A3BB-317CB0534C88}" type="slidenum">
              <a:rPr lang="en-GB" smtClean="0"/>
              <a:t>6</a:t>
            </a:fld>
            <a:endParaRPr lang="en-GB"/>
          </a:p>
        </p:txBody>
      </p:sp>
    </p:spTree>
    <p:extLst>
      <p:ext uri="{BB962C8B-B14F-4D97-AF65-F5344CB8AC3E}">
        <p14:creationId xmlns:p14="http://schemas.microsoft.com/office/powerpoint/2010/main" val="1190702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E9016-C778-49D2-B94C-31DC228B5F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192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EF76-4D55-A22D-646E-E33B5C3F05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BD2F9-D8DE-BF0F-81C8-34CEC6C730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82748-2942-F580-3A12-2066714F92FF}"/>
              </a:ext>
            </a:extLst>
          </p:cNvPr>
          <p:cNvSpPr>
            <a:spLocks noGrp="1"/>
          </p:cNvSpPr>
          <p:nvPr>
            <p:ph type="body" idx="1"/>
          </p:nvPr>
        </p:nvSpPr>
        <p:spPr/>
        <p:txBody>
          <a:bodyPr/>
          <a:lstStyle/>
          <a:p>
            <a:endParaRPr lang="en-GB" b="1" dirty="0"/>
          </a:p>
        </p:txBody>
      </p:sp>
      <p:sp>
        <p:nvSpPr>
          <p:cNvPr id="4" name="Slide Number Placeholder 3">
            <a:extLst>
              <a:ext uri="{FF2B5EF4-FFF2-40B4-BE49-F238E27FC236}">
                <a16:creationId xmlns:a16="http://schemas.microsoft.com/office/drawing/2014/main" id="{B34FC1A7-A14E-D2BB-6AF3-030B7717E7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E9016-C778-49D2-B94C-31DC228B5F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113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E9016-C778-49D2-B94C-31DC228B5F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57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3C399-1A55-AA74-92A1-567766692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3FF21-DB31-D854-9CE4-EDA07686F7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36691-4677-5DE3-7530-F114DCB4F806}"/>
              </a:ext>
            </a:extLst>
          </p:cNvPr>
          <p:cNvSpPr>
            <a:spLocks noGrp="1"/>
          </p:cNvSpPr>
          <p:nvPr>
            <p:ph type="body" idx="1"/>
          </p:nvPr>
        </p:nvSpPr>
        <p:spPr/>
        <p:txBody>
          <a:bodyPr/>
          <a:lstStyle/>
          <a:p>
            <a:endParaRPr lang="en-GB" b="1" dirty="0"/>
          </a:p>
        </p:txBody>
      </p:sp>
      <p:sp>
        <p:nvSpPr>
          <p:cNvPr id="4" name="Slide Number Placeholder 3">
            <a:extLst>
              <a:ext uri="{FF2B5EF4-FFF2-40B4-BE49-F238E27FC236}">
                <a16:creationId xmlns:a16="http://schemas.microsoft.com/office/drawing/2014/main" id="{42D3C3FB-D99A-01FA-C7F8-C1338C31CE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0E9016-C778-49D2-B94C-31DC228B5F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718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BBF9C7D-BC0E-9A7D-DB54-14629958D5B0}"/>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3" name="Picture 2">
            <a:extLst>
              <a:ext uri="{FF2B5EF4-FFF2-40B4-BE49-F238E27FC236}">
                <a16:creationId xmlns:a16="http://schemas.microsoft.com/office/drawing/2014/main" id="{6291A03D-2E2C-AFF0-BD8B-4C01264488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154"/>
          <a:stretch/>
        </p:blipFill>
        <p:spPr>
          <a:xfrm>
            <a:off x="9191625" y="154229"/>
            <a:ext cx="3000375" cy="1100361"/>
          </a:xfrm>
          <a:prstGeom prst="rect">
            <a:avLst/>
          </a:prstGeom>
        </p:spPr>
      </p:pic>
    </p:spTree>
    <p:extLst>
      <p:ext uri="{BB962C8B-B14F-4D97-AF65-F5344CB8AC3E}">
        <p14:creationId xmlns:p14="http://schemas.microsoft.com/office/powerpoint/2010/main" val="3315668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right with background pic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a:blip r:embed="rId2">
            <a:extLst>
              <a:ext uri="{28A0092B-C50C-407E-A947-70E740481C1C}">
                <a14:useLocalDpi xmlns:a14="http://schemas.microsoft.com/office/drawing/2010/main" val="0"/>
              </a:ext>
            </a:extLst>
          </a:blip>
          <a:srcRect t="5944" b="5944"/>
          <a:stretch/>
        </p:blipFill>
        <p:spPr>
          <a:xfrm>
            <a:off x="535549" y="0"/>
            <a:ext cx="11696159" cy="6858000"/>
          </a:xfrm>
          <a:prstGeom prst="rect">
            <a:avLst/>
          </a:prstGeom>
        </p:spPr>
      </p:pic>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2" name="Rectangle 11">
            <a:extLst>
              <a:ext uri="{FF2B5EF4-FFF2-40B4-BE49-F238E27FC236}">
                <a16:creationId xmlns:a16="http://schemas.microsoft.com/office/drawing/2014/main" id="{BD781D90-CD5E-CD18-D1E5-9DBAE300BAC5}"/>
              </a:ext>
            </a:extLst>
          </p:cNvPr>
          <p:cNvSpPr/>
          <p:nvPr userDrawn="1"/>
        </p:nvSpPr>
        <p:spPr>
          <a:xfrm>
            <a:off x="6682345" y="0"/>
            <a:ext cx="5549363" cy="6858000"/>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6849940" y="1613920"/>
            <a:ext cx="5154305" cy="5039363"/>
          </a:xfrm>
        </p:spPr>
        <p:txBody>
          <a:bodyPr numCol="1" spcCol="720000">
            <a:normAutofit/>
          </a:bodyPr>
          <a:lstStyle>
            <a:lvl1pPr marL="0" indent="0">
              <a:buNone/>
              <a:defRPr sz="1800">
                <a:solidFill>
                  <a:schemeClr val="bg1"/>
                </a:solidFill>
                <a:latin typeface="Gotham Rounded Book" pitchFamily="50" charset="0"/>
              </a:defRPr>
            </a:lvl1pPr>
            <a:lvl2pPr>
              <a:defRPr sz="1800">
                <a:solidFill>
                  <a:schemeClr val="bg1"/>
                </a:solidFill>
                <a:latin typeface="Gotham Rounded Book" pitchFamily="50" charset="0"/>
              </a:defRPr>
            </a:lvl2pPr>
            <a:lvl3pPr>
              <a:defRPr sz="1400">
                <a:solidFill>
                  <a:schemeClr val="bg1"/>
                </a:solidFill>
                <a:latin typeface="Gotham Rounded Book" pitchFamily="50" charset="0"/>
              </a:defRPr>
            </a:lvl3pPr>
            <a:lvl4pPr>
              <a:defRPr sz="1200">
                <a:solidFill>
                  <a:schemeClr val="bg1"/>
                </a:solidFill>
                <a:latin typeface="Gotham Rounded Book" pitchFamily="50" charset="0"/>
              </a:defRPr>
            </a:lvl4pPr>
            <a:lvl5pPr>
              <a:defRPr sz="1200">
                <a:solidFill>
                  <a:schemeClr val="bg1"/>
                </a:solidFill>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6849940" y="275575"/>
            <a:ext cx="5154305" cy="1116496"/>
          </a:xfrm>
        </p:spPr>
        <p:txBody>
          <a:bodyPr/>
          <a:lstStyle>
            <a:lvl1pPr>
              <a:defRPr>
                <a:solidFill>
                  <a:schemeClr val="bg1"/>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3429138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right with background pic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a:blip r:embed="rId2">
            <a:extLst>
              <a:ext uri="{28A0092B-C50C-407E-A947-70E740481C1C}">
                <a14:useLocalDpi xmlns:a14="http://schemas.microsoft.com/office/drawing/2010/main" val="0"/>
              </a:ext>
            </a:extLst>
          </a:blip>
          <a:srcRect t="10910" b="10910"/>
          <a:stretch/>
        </p:blipFill>
        <p:spPr>
          <a:xfrm>
            <a:off x="535549" y="0"/>
            <a:ext cx="11696159" cy="6858000"/>
          </a:xfrm>
          <a:prstGeom prst="rect">
            <a:avLst/>
          </a:prstGeom>
        </p:spPr>
      </p:pic>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2" name="Rectangle 11">
            <a:extLst>
              <a:ext uri="{FF2B5EF4-FFF2-40B4-BE49-F238E27FC236}">
                <a16:creationId xmlns:a16="http://schemas.microsoft.com/office/drawing/2014/main" id="{BD781D90-CD5E-CD18-D1E5-9DBAE300BAC5}"/>
              </a:ext>
            </a:extLst>
          </p:cNvPr>
          <p:cNvSpPr/>
          <p:nvPr userDrawn="1"/>
        </p:nvSpPr>
        <p:spPr>
          <a:xfrm>
            <a:off x="6682345" y="0"/>
            <a:ext cx="5549363" cy="6858000"/>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6849940" y="1613920"/>
            <a:ext cx="5154305" cy="5039363"/>
          </a:xfrm>
        </p:spPr>
        <p:txBody>
          <a:bodyPr numCol="1" spcCol="720000">
            <a:normAutofit/>
          </a:bodyPr>
          <a:lstStyle>
            <a:lvl1pPr marL="0" indent="0">
              <a:buNone/>
              <a:defRPr sz="1800">
                <a:solidFill>
                  <a:schemeClr val="bg1"/>
                </a:solidFill>
                <a:latin typeface="Gotham Rounded Book" pitchFamily="50" charset="0"/>
              </a:defRPr>
            </a:lvl1pPr>
            <a:lvl2pPr>
              <a:defRPr sz="1800">
                <a:solidFill>
                  <a:schemeClr val="bg1"/>
                </a:solidFill>
                <a:latin typeface="Gotham Rounded Book" pitchFamily="50" charset="0"/>
              </a:defRPr>
            </a:lvl2pPr>
            <a:lvl3pPr>
              <a:defRPr sz="1400">
                <a:solidFill>
                  <a:schemeClr val="bg1"/>
                </a:solidFill>
                <a:latin typeface="Gotham Rounded Book" pitchFamily="50" charset="0"/>
              </a:defRPr>
            </a:lvl3pPr>
            <a:lvl4pPr>
              <a:defRPr sz="1200">
                <a:solidFill>
                  <a:schemeClr val="bg1"/>
                </a:solidFill>
                <a:latin typeface="Gotham Rounded Book" pitchFamily="50" charset="0"/>
              </a:defRPr>
            </a:lvl4pPr>
            <a:lvl5pPr>
              <a:defRPr sz="1200">
                <a:solidFill>
                  <a:schemeClr val="bg1"/>
                </a:solidFill>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6849940" y="275575"/>
            <a:ext cx="5154305" cy="1116496"/>
          </a:xfrm>
        </p:spPr>
        <p:txBody>
          <a:bodyPr/>
          <a:lstStyle>
            <a:lvl1pPr>
              <a:defRPr>
                <a:solidFill>
                  <a:schemeClr val="bg1"/>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1964399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left with background pic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a:blip r:embed="rId2">
            <a:extLst>
              <a:ext uri="{28A0092B-C50C-407E-A947-70E740481C1C}">
                <a14:useLocalDpi xmlns:a14="http://schemas.microsoft.com/office/drawing/2010/main" val="0"/>
              </a:ext>
            </a:extLst>
          </a:blip>
          <a:srcRect t="6013" b="6013"/>
          <a:stretch/>
        </p:blipFill>
        <p:spPr>
          <a:xfrm>
            <a:off x="535549" y="0"/>
            <a:ext cx="11696159" cy="6858000"/>
          </a:xfrm>
          <a:prstGeom prst="rect">
            <a:avLst/>
          </a:prstGeom>
        </p:spPr>
      </p:pic>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2" name="Rectangle 11">
            <a:extLst>
              <a:ext uri="{FF2B5EF4-FFF2-40B4-BE49-F238E27FC236}">
                <a16:creationId xmlns:a16="http://schemas.microsoft.com/office/drawing/2014/main" id="{BD781D90-CD5E-CD18-D1E5-9DBAE300BAC5}"/>
              </a:ext>
            </a:extLst>
          </p:cNvPr>
          <p:cNvSpPr/>
          <p:nvPr userDrawn="1"/>
        </p:nvSpPr>
        <p:spPr>
          <a:xfrm>
            <a:off x="546637" y="1"/>
            <a:ext cx="5549363" cy="6858000"/>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14232" y="1613921"/>
            <a:ext cx="5154305" cy="5039363"/>
          </a:xfrm>
        </p:spPr>
        <p:txBody>
          <a:bodyPr numCol="1" spcCol="720000">
            <a:normAutofit/>
          </a:bodyPr>
          <a:lstStyle>
            <a:lvl1pPr marL="0" indent="0">
              <a:buNone/>
              <a:defRPr sz="1800">
                <a:solidFill>
                  <a:schemeClr val="bg1"/>
                </a:solidFill>
                <a:latin typeface="Gotham Rounded Book" pitchFamily="50" charset="0"/>
              </a:defRPr>
            </a:lvl1pPr>
            <a:lvl2pPr>
              <a:defRPr sz="1800">
                <a:solidFill>
                  <a:schemeClr val="bg1"/>
                </a:solidFill>
                <a:latin typeface="Gotham Rounded Book" pitchFamily="50" charset="0"/>
              </a:defRPr>
            </a:lvl2pPr>
            <a:lvl3pPr>
              <a:defRPr sz="1400">
                <a:solidFill>
                  <a:schemeClr val="bg1"/>
                </a:solidFill>
                <a:latin typeface="Gotham Rounded Book" pitchFamily="50" charset="0"/>
              </a:defRPr>
            </a:lvl3pPr>
            <a:lvl4pPr>
              <a:defRPr sz="1200">
                <a:solidFill>
                  <a:schemeClr val="bg1"/>
                </a:solidFill>
                <a:latin typeface="Gotham Rounded Book" pitchFamily="50" charset="0"/>
              </a:defRPr>
            </a:lvl4pPr>
            <a:lvl5pPr>
              <a:defRPr sz="1200">
                <a:solidFill>
                  <a:schemeClr val="bg1"/>
                </a:solidFill>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14232" y="275576"/>
            <a:ext cx="5154305" cy="1116496"/>
          </a:xfrm>
        </p:spPr>
        <p:txBody>
          <a:bodyPr/>
          <a:lstStyle>
            <a:lvl1pPr>
              <a:defRPr>
                <a:solidFill>
                  <a:schemeClr val="bg1"/>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2538312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text, pic right 1">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1821658"/>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762000" y="1241216"/>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2001" y="486410"/>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11" name="Picture 10" descr="A group of people walking down a sidewalk&#10;&#10;Description automatically generated">
            <a:extLst>
              <a:ext uri="{FF2B5EF4-FFF2-40B4-BE49-F238E27FC236}">
                <a16:creationId xmlns:a16="http://schemas.microsoft.com/office/drawing/2014/main" id="{146049A1-EE71-ABCC-81E7-0FCEDE90A7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354" r="16768"/>
          <a:stretch/>
        </p:blipFill>
        <p:spPr>
          <a:xfrm>
            <a:off x="7325591" y="-7520"/>
            <a:ext cx="4925291" cy="6865520"/>
          </a:xfrm>
          <a:prstGeom prst="rect">
            <a:avLst/>
          </a:prstGeom>
        </p:spPr>
      </p:pic>
    </p:spTree>
    <p:extLst>
      <p:ext uri="{BB962C8B-B14F-4D97-AF65-F5344CB8AC3E}">
        <p14:creationId xmlns:p14="http://schemas.microsoft.com/office/powerpoint/2010/main" val="237743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text, pic right 2">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1821658"/>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762000" y="1241216"/>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2001" y="486410"/>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a:blip r:embed="rId3">
            <a:extLst>
              <a:ext uri="{28A0092B-C50C-407E-A947-70E740481C1C}">
                <a14:useLocalDpi xmlns:a14="http://schemas.microsoft.com/office/drawing/2010/main" val="0"/>
              </a:ext>
            </a:extLst>
          </a:blip>
          <a:srcRect l="26061" r="26061"/>
          <a:stretch/>
        </p:blipFill>
        <p:spPr>
          <a:xfrm>
            <a:off x="7325591" y="-7520"/>
            <a:ext cx="4925291" cy="6865520"/>
          </a:xfrm>
          <a:prstGeom prst="rect">
            <a:avLst/>
          </a:prstGeom>
        </p:spPr>
      </p:pic>
    </p:spTree>
    <p:extLst>
      <p:ext uri="{BB962C8B-B14F-4D97-AF65-F5344CB8AC3E}">
        <p14:creationId xmlns:p14="http://schemas.microsoft.com/office/powerpoint/2010/main" val="1119486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text, pic right 3">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1821658"/>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762000" y="1241216"/>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2001" y="486410"/>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a:blip r:embed="rId3">
            <a:extLst>
              <a:ext uri="{28A0092B-C50C-407E-A947-70E740481C1C}">
                <a14:useLocalDpi xmlns:a14="http://schemas.microsoft.com/office/drawing/2010/main" val="0"/>
              </a:ext>
            </a:extLst>
          </a:blip>
          <a:srcRect l="5179" r="5179"/>
          <a:stretch/>
        </p:blipFill>
        <p:spPr>
          <a:xfrm>
            <a:off x="7325591" y="-7520"/>
            <a:ext cx="4925291" cy="6865520"/>
          </a:xfrm>
          <a:prstGeom prst="rect">
            <a:avLst/>
          </a:prstGeom>
        </p:spPr>
      </p:pic>
    </p:spTree>
    <p:extLst>
      <p:ext uri="{BB962C8B-B14F-4D97-AF65-F5344CB8AC3E}">
        <p14:creationId xmlns:p14="http://schemas.microsoft.com/office/powerpoint/2010/main" val="257361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text, pic right 4">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1821658"/>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762000" y="1241216"/>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2001" y="486410"/>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a:blip r:embed="rId3">
            <a:extLst>
              <a:ext uri="{28A0092B-C50C-407E-A947-70E740481C1C}">
                <a14:useLocalDpi xmlns:a14="http://schemas.microsoft.com/office/drawing/2010/main" val="0"/>
              </a:ext>
            </a:extLst>
          </a:blip>
          <a:srcRect l="26093" r="26093"/>
          <a:stretch/>
        </p:blipFill>
        <p:spPr>
          <a:xfrm>
            <a:off x="7325591" y="-7520"/>
            <a:ext cx="4925291" cy="6865520"/>
          </a:xfrm>
          <a:prstGeom prst="rect">
            <a:avLst/>
          </a:prstGeom>
        </p:spPr>
      </p:pic>
    </p:spTree>
    <p:extLst>
      <p:ext uri="{BB962C8B-B14F-4D97-AF65-F5344CB8AC3E}">
        <p14:creationId xmlns:p14="http://schemas.microsoft.com/office/powerpoint/2010/main" val="2864917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text, pic right 5">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1821658"/>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762000" y="1241216"/>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2001" y="486410"/>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a:blip r:embed="rId3">
            <a:extLst>
              <a:ext uri="{28A0092B-C50C-407E-A947-70E740481C1C}">
                <a14:useLocalDpi xmlns:a14="http://schemas.microsoft.com/office/drawing/2010/main" val="0"/>
              </a:ext>
            </a:extLst>
          </a:blip>
          <a:srcRect l="25843" r="25843"/>
          <a:stretch/>
        </p:blipFill>
        <p:spPr>
          <a:xfrm>
            <a:off x="7325591" y="-7520"/>
            <a:ext cx="4925291" cy="6865520"/>
          </a:xfrm>
          <a:prstGeom prst="rect">
            <a:avLst/>
          </a:prstGeom>
        </p:spPr>
      </p:pic>
    </p:spTree>
    <p:extLst>
      <p:ext uri="{BB962C8B-B14F-4D97-AF65-F5344CB8AC3E}">
        <p14:creationId xmlns:p14="http://schemas.microsoft.com/office/powerpoint/2010/main" val="1489982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text, pic right 6">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1821658"/>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762000" y="1241216"/>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2001" y="486410"/>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5778" t="-110" r="26344" b="110"/>
          <a:stretch/>
        </p:blipFill>
        <p:spPr>
          <a:xfrm>
            <a:off x="7325591" y="-7520"/>
            <a:ext cx="4925291" cy="6865520"/>
          </a:xfrm>
          <a:prstGeom prst="rect">
            <a:avLst/>
          </a:prstGeom>
        </p:spPr>
      </p:pic>
    </p:spTree>
    <p:extLst>
      <p:ext uri="{BB962C8B-B14F-4D97-AF65-F5344CB8AC3E}">
        <p14:creationId xmlns:p14="http://schemas.microsoft.com/office/powerpoint/2010/main" val="3961055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 text, pic lef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FE8C9B-7401-8B1C-C36C-D4FF62CF8172}"/>
              </a:ext>
            </a:extLst>
          </p:cNvPr>
          <p:cNvSpPr/>
          <p:nvPr userDrawn="1"/>
        </p:nvSpPr>
        <p:spPr>
          <a:xfrm>
            <a:off x="461174" y="6121"/>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5781674" y="1754704"/>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5781675" y="1174262"/>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5781676" y="419456"/>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4" name="Picture 3">
            <a:extLst>
              <a:ext uri="{FF2B5EF4-FFF2-40B4-BE49-F238E27FC236}">
                <a16:creationId xmlns:a16="http://schemas.microsoft.com/office/drawing/2014/main" id="{6097200D-8B9C-B926-C082-64376FC9FA57}"/>
              </a:ext>
            </a:extLst>
          </p:cNvPr>
          <p:cNvPicPr>
            <a:picLocks noChangeAspect="1"/>
          </p:cNvPicPr>
          <p:nvPr userDrawn="1"/>
        </p:nvPicPr>
        <p:blipFill>
          <a:blip r:embed="rId3">
            <a:extLst>
              <a:ext uri="{28A0092B-C50C-407E-A947-70E740481C1C}">
                <a14:useLocalDpi xmlns:a14="http://schemas.microsoft.com/office/drawing/2010/main" val="0"/>
              </a:ext>
            </a:extLst>
          </a:blip>
          <a:srcRect l="3350" r="3350"/>
          <a:stretch/>
        </p:blipFill>
        <p:spPr>
          <a:xfrm>
            <a:off x="461174" y="-10550"/>
            <a:ext cx="5120638" cy="6858000"/>
          </a:xfrm>
          <a:prstGeom prst="rect">
            <a:avLst/>
          </a:prstGeom>
        </p:spPr>
      </p:pic>
    </p:spTree>
    <p:extLst>
      <p:ext uri="{BB962C8B-B14F-4D97-AF65-F5344CB8AC3E}">
        <p14:creationId xmlns:p14="http://schemas.microsoft.com/office/powerpoint/2010/main" val="3875230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BBF9C7D-BC0E-9A7D-DB54-14629958D5B0}"/>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298512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text, pic left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FE8C9B-7401-8B1C-C36C-D4FF62CF8172}"/>
              </a:ext>
            </a:extLst>
          </p:cNvPr>
          <p:cNvSpPr/>
          <p:nvPr userDrawn="1"/>
        </p:nvSpPr>
        <p:spPr>
          <a:xfrm>
            <a:off x="461174" y="6121"/>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5781674" y="1754704"/>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5781675" y="1174262"/>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5781676" y="419456"/>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4" name="Picture 3">
            <a:extLst>
              <a:ext uri="{FF2B5EF4-FFF2-40B4-BE49-F238E27FC236}">
                <a16:creationId xmlns:a16="http://schemas.microsoft.com/office/drawing/2014/main" id="{6097200D-8B9C-B926-C082-64376FC9FA5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739" t="-397" r="39575" b="397"/>
          <a:stretch/>
        </p:blipFill>
        <p:spPr>
          <a:xfrm>
            <a:off x="461174" y="-10550"/>
            <a:ext cx="5120638" cy="6858000"/>
          </a:xfrm>
          <a:prstGeom prst="rect">
            <a:avLst/>
          </a:prstGeom>
        </p:spPr>
      </p:pic>
    </p:spTree>
    <p:extLst>
      <p:ext uri="{BB962C8B-B14F-4D97-AF65-F5344CB8AC3E}">
        <p14:creationId xmlns:p14="http://schemas.microsoft.com/office/powerpoint/2010/main" val="1903794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ndard text, pic left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FE8C9B-7401-8B1C-C36C-D4FF62CF8172}"/>
              </a:ext>
            </a:extLst>
          </p:cNvPr>
          <p:cNvSpPr/>
          <p:nvPr userDrawn="1"/>
        </p:nvSpPr>
        <p:spPr>
          <a:xfrm>
            <a:off x="461174" y="6121"/>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5781674" y="1754704"/>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5781675" y="1174262"/>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5781676" y="419456"/>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4" name="Picture 3">
            <a:extLst>
              <a:ext uri="{FF2B5EF4-FFF2-40B4-BE49-F238E27FC236}">
                <a16:creationId xmlns:a16="http://schemas.microsoft.com/office/drawing/2014/main" id="{6097200D-8B9C-B926-C082-64376FC9FA5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656" t="-308" r="40658" b="308"/>
          <a:stretch/>
        </p:blipFill>
        <p:spPr>
          <a:xfrm>
            <a:off x="461174" y="-10550"/>
            <a:ext cx="5120638" cy="6858000"/>
          </a:xfrm>
          <a:prstGeom prst="rect">
            <a:avLst/>
          </a:prstGeom>
        </p:spPr>
      </p:pic>
    </p:spTree>
    <p:extLst>
      <p:ext uri="{BB962C8B-B14F-4D97-AF65-F5344CB8AC3E}">
        <p14:creationId xmlns:p14="http://schemas.microsoft.com/office/powerpoint/2010/main" val="3576581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 text, pic left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FE8C9B-7401-8B1C-C36C-D4FF62CF8172}"/>
              </a:ext>
            </a:extLst>
          </p:cNvPr>
          <p:cNvSpPr/>
          <p:nvPr userDrawn="1"/>
        </p:nvSpPr>
        <p:spPr>
          <a:xfrm>
            <a:off x="461174" y="6121"/>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5781674" y="1754704"/>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5781675" y="1174262"/>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5781676" y="419456"/>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4" name="Picture 3">
            <a:extLst>
              <a:ext uri="{FF2B5EF4-FFF2-40B4-BE49-F238E27FC236}">
                <a16:creationId xmlns:a16="http://schemas.microsoft.com/office/drawing/2014/main" id="{6097200D-8B9C-B926-C082-64376FC9FA5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45" t="-308" r="42469" b="308"/>
          <a:stretch/>
        </p:blipFill>
        <p:spPr>
          <a:xfrm>
            <a:off x="461174" y="-10550"/>
            <a:ext cx="5120638" cy="6858000"/>
          </a:xfrm>
          <a:prstGeom prst="rect">
            <a:avLst/>
          </a:prstGeom>
        </p:spPr>
      </p:pic>
    </p:spTree>
    <p:extLst>
      <p:ext uri="{BB962C8B-B14F-4D97-AF65-F5344CB8AC3E}">
        <p14:creationId xmlns:p14="http://schemas.microsoft.com/office/powerpoint/2010/main" val="379483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 text, pic left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FE8C9B-7401-8B1C-C36C-D4FF62CF8172}"/>
              </a:ext>
            </a:extLst>
          </p:cNvPr>
          <p:cNvSpPr/>
          <p:nvPr userDrawn="1"/>
        </p:nvSpPr>
        <p:spPr>
          <a:xfrm>
            <a:off x="461174" y="6121"/>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5781674" y="1754704"/>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5781675" y="1174262"/>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5781676" y="419456"/>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4" name="Picture 3">
            <a:extLst>
              <a:ext uri="{FF2B5EF4-FFF2-40B4-BE49-F238E27FC236}">
                <a16:creationId xmlns:a16="http://schemas.microsoft.com/office/drawing/2014/main" id="{6097200D-8B9C-B926-C082-64376FC9FA5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462" t="-65" r="34760" b="65"/>
          <a:stretch/>
        </p:blipFill>
        <p:spPr>
          <a:xfrm>
            <a:off x="461174" y="-10550"/>
            <a:ext cx="5120638" cy="6858000"/>
          </a:xfrm>
          <a:prstGeom prst="rect">
            <a:avLst/>
          </a:prstGeom>
        </p:spPr>
      </p:pic>
    </p:spTree>
    <p:extLst>
      <p:ext uri="{BB962C8B-B14F-4D97-AF65-F5344CB8AC3E}">
        <p14:creationId xmlns:p14="http://schemas.microsoft.com/office/powerpoint/2010/main" val="1924377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ndard text, pic left 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FE8C9B-7401-8B1C-C36C-D4FF62CF8172}"/>
              </a:ext>
            </a:extLst>
          </p:cNvPr>
          <p:cNvSpPr/>
          <p:nvPr userDrawn="1"/>
        </p:nvSpPr>
        <p:spPr>
          <a:xfrm>
            <a:off x="461174" y="6121"/>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5781674" y="1754704"/>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5781675" y="1174262"/>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5781676" y="419456"/>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4" name="Picture 3">
            <a:extLst>
              <a:ext uri="{FF2B5EF4-FFF2-40B4-BE49-F238E27FC236}">
                <a16:creationId xmlns:a16="http://schemas.microsoft.com/office/drawing/2014/main" id="{6097200D-8B9C-B926-C082-64376FC9FA5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696" t="-154" r="36588" b="154"/>
          <a:stretch/>
        </p:blipFill>
        <p:spPr>
          <a:xfrm>
            <a:off x="461174" y="-10550"/>
            <a:ext cx="5120638" cy="6858000"/>
          </a:xfrm>
          <a:prstGeom prst="rect">
            <a:avLst/>
          </a:prstGeom>
        </p:spPr>
      </p:pic>
    </p:spTree>
    <p:extLst>
      <p:ext uri="{BB962C8B-B14F-4D97-AF65-F5344CB8AC3E}">
        <p14:creationId xmlns:p14="http://schemas.microsoft.com/office/powerpoint/2010/main" val="3045506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ndard text, pic righ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AB8D6C9-696F-4F3F-DD70-C6F7F8CD15F8}"/>
              </a:ext>
            </a:extLst>
          </p:cNvPr>
          <p:cNvGrpSpPr/>
          <p:nvPr userDrawn="1"/>
        </p:nvGrpSpPr>
        <p:grpSpPr>
          <a:xfrm>
            <a:off x="-5222362" y="0"/>
            <a:ext cx="5192969" cy="4970639"/>
            <a:chOff x="-5222362" y="0"/>
            <a:chExt cx="5192969" cy="4970639"/>
          </a:xfrm>
        </p:grpSpPr>
        <p:pic>
          <p:nvPicPr>
            <p:cNvPr id="38" name="Picture 37">
              <a:extLst>
                <a:ext uri="{FF2B5EF4-FFF2-40B4-BE49-F238E27FC236}">
                  <a16:creationId xmlns:a16="http://schemas.microsoft.com/office/drawing/2014/main" id="{1DC83467-8965-4A8F-9DB4-DE12CCF58850}"/>
                </a:ext>
              </a:extLst>
            </p:cNvPr>
            <p:cNvPicPr>
              <a:picLocks noChangeAspect="1"/>
            </p:cNvPicPr>
            <p:nvPr userDrawn="1"/>
          </p:nvPicPr>
          <p:blipFill>
            <a:blip r:embed="rId2"/>
            <a:stretch>
              <a:fillRect/>
            </a:stretch>
          </p:blipFill>
          <p:spPr>
            <a:xfrm>
              <a:off x="-5222362" y="2932289"/>
              <a:ext cx="1524000" cy="2038350"/>
            </a:xfrm>
            <a:prstGeom prst="rect">
              <a:avLst/>
            </a:prstGeom>
          </p:spPr>
        </p:pic>
        <p:sp>
          <p:nvSpPr>
            <p:cNvPr id="40" name="Rectangle 39">
              <a:extLst>
                <a:ext uri="{FF2B5EF4-FFF2-40B4-BE49-F238E27FC236}">
                  <a16:creationId xmlns:a16="http://schemas.microsoft.com/office/drawing/2014/main" id="{11219AB8-2C74-4909-A18E-C76F15D10A2D}"/>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BB787156-C6F8-41C5-B65E-AA082BE87F89}"/>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42" name="Rectangle 41">
              <a:extLst>
                <a:ext uri="{FF2B5EF4-FFF2-40B4-BE49-F238E27FC236}">
                  <a16:creationId xmlns:a16="http://schemas.microsoft.com/office/drawing/2014/main" id="{2F5AFFF5-27DD-4E46-AE22-D6E20BC4F754}"/>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3" name="TextBox 42">
              <a:extLst>
                <a:ext uri="{FF2B5EF4-FFF2-40B4-BE49-F238E27FC236}">
                  <a16:creationId xmlns:a16="http://schemas.microsoft.com/office/drawing/2014/main" id="{C77013A8-F4AA-47FE-A82E-0FA399DAC7DA}"/>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44" name="TextBox 43">
              <a:extLst>
                <a:ext uri="{FF2B5EF4-FFF2-40B4-BE49-F238E27FC236}">
                  <a16:creationId xmlns:a16="http://schemas.microsoft.com/office/drawing/2014/main" id="{673B45C4-805A-4D21-839C-C15E2AEB5420}"/>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45" name="TextBox 44">
              <a:extLst>
                <a:ext uri="{FF2B5EF4-FFF2-40B4-BE49-F238E27FC236}">
                  <a16:creationId xmlns:a16="http://schemas.microsoft.com/office/drawing/2014/main" id="{7D277A72-85E8-4BC9-9B98-5A405A40EF54}"/>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46" name="TextBox 45">
              <a:extLst>
                <a:ext uri="{FF2B5EF4-FFF2-40B4-BE49-F238E27FC236}">
                  <a16:creationId xmlns:a16="http://schemas.microsoft.com/office/drawing/2014/main" id="{4034FD10-E56A-4493-9FE3-3620BEE51BBE}"/>
                </a:ext>
              </a:extLst>
            </p:cNvPr>
            <p:cNvSpPr txBox="1"/>
            <p:nvPr/>
          </p:nvSpPr>
          <p:spPr>
            <a:xfrm>
              <a:off x="-3670298" y="3627078"/>
              <a:ext cx="3640904" cy="523220"/>
            </a:xfrm>
            <a:prstGeom prst="rect">
              <a:avLst/>
            </a:prstGeom>
            <a:noFill/>
          </p:spPr>
          <p:txBody>
            <a:bodyPr wrap="square" rtlCol="0">
              <a:no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47" name="TextBox 46">
              <a:extLst>
                <a:ext uri="{FF2B5EF4-FFF2-40B4-BE49-F238E27FC236}">
                  <a16:creationId xmlns:a16="http://schemas.microsoft.com/office/drawing/2014/main" id="{BF5F82E3-91DC-42B3-A1B5-16B4383F87C4}"/>
                </a:ext>
              </a:extLst>
            </p:cNvPr>
            <p:cNvSpPr txBox="1"/>
            <p:nvPr/>
          </p:nvSpPr>
          <p:spPr>
            <a:xfrm>
              <a:off x="-3670298" y="4153782"/>
              <a:ext cx="3640904" cy="738664"/>
            </a:xfrm>
            <a:prstGeom prst="rect">
              <a:avLst/>
            </a:prstGeom>
            <a:noFill/>
          </p:spPr>
          <p:txBody>
            <a:bodyPr wrap="square" rtlCol="0">
              <a:no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t>
              </a:r>
              <a:br>
                <a:rPr lang="en-GB" sz="1400">
                  <a:solidFill>
                    <a:srgbClr val="333333"/>
                  </a:solidFill>
                </a:rPr>
              </a:br>
              <a:r>
                <a:rPr lang="en-GB" sz="1400">
                  <a:solidFill>
                    <a:srgbClr val="333333"/>
                  </a:solidFill>
                </a:rPr>
                <a:t>and Contrast.</a:t>
              </a:r>
            </a:p>
          </p:txBody>
        </p:sp>
      </p:grpSp>
      <p:sp>
        <p:nvSpPr>
          <p:cNvPr id="6" name="Rectangle 5">
            <a:extLst>
              <a:ext uri="{FF2B5EF4-FFF2-40B4-BE49-F238E27FC236}">
                <a16:creationId xmlns:a16="http://schemas.microsoft.com/office/drawing/2014/main" id="{0FFE8C9B-7401-8B1C-C36C-D4FF62CF8172}"/>
              </a:ext>
            </a:extLst>
          </p:cNvPr>
          <p:cNvSpPr/>
          <p:nvPr userDrawn="1"/>
        </p:nvSpPr>
        <p:spPr>
          <a:xfrm>
            <a:off x="7071361" y="-4429"/>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a:p>
        </p:txBody>
      </p:sp>
      <p:sp>
        <p:nvSpPr>
          <p:cNvPr id="20" name="Picture Placeholder 19">
            <a:extLst>
              <a:ext uri="{FF2B5EF4-FFF2-40B4-BE49-F238E27FC236}">
                <a16:creationId xmlns:a16="http://schemas.microsoft.com/office/drawing/2014/main" id="{8170B30E-0086-4BB8-A555-5B7A50901B1C}"/>
              </a:ext>
            </a:extLst>
          </p:cNvPr>
          <p:cNvSpPr>
            <a:spLocks noGrp="1"/>
          </p:cNvSpPr>
          <p:nvPr>
            <p:ph type="pic" sz="quarter" idx="16" hasCustomPrompt="1"/>
          </p:nvPr>
        </p:nvSpPr>
        <p:spPr>
          <a:xfrm>
            <a:off x="7071361" y="0"/>
            <a:ext cx="5120639" cy="6858000"/>
          </a:xfrm>
          <a:prstGeom prst="roundRect">
            <a:avLst>
              <a:gd name="adj" fmla="val 443"/>
            </a:avLst>
          </a:prstGeom>
        </p:spPr>
        <p:txBody>
          <a:bodyPr anchor="ctr"/>
          <a:lstStyle>
            <a:lvl1pPr marL="0" indent="0" algn="ctr">
              <a:buFontTx/>
              <a:buNone/>
              <a:defRPr sz="2000">
                <a:solidFill>
                  <a:schemeClr val="bg1"/>
                </a:solidFill>
              </a:defRPr>
            </a:lvl1pPr>
          </a:lstStyle>
          <a:p>
            <a:r>
              <a:rPr lang="en-GB"/>
              <a:t>Click on the icon to insert an image</a:t>
            </a:r>
          </a:p>
          <a:p>
            <a:endParaRPr lang="en-GB"/>
          </a:p>
          <a:p>
            <a:endParaRPr lang="en-GB"/>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1821658"/>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762000" y="1241216"/>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2001" y="486410"/>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420069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ndard text, pic lef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AB8D6C9-696F-4F3F-DD70-C6F7F8CD15F8}"/>
              </a:ext>
            </a:extLst>
          </p:cNvPr>
          <p:cNvGrpSpPr/>
          <p:nvPr userDrawn="1"/>
        </p:nvGrpSpPr>
        <p:grpSpPr>
          <a:xfrm>
            <a:off x="-5222362" y="0"/>
            <a:ext cx="5700995" cy="6858000"/>
            <a:chOff x="-5222362" y="0"/>
            <a:chExt cx="5700995" cy="6858000"/>
          </a:xfrm>
        </p:grpSpPr>
        <p:pic>
          <p:nvPicPr>
            <p:cNvPr id="38" name="Picture 37">
              <a:extLst>
                <a:ext uri="{FF2B5EF4-FFF2-40B4-BE49-F238E27FC236}">
                  <a16:creationId xmlns:a16="http://schemas.microsoft.com/office/drawing/2014/main" id="{1DC83467-8965-4A8F-9DB4-DE12CCF58850}"/>
                </a:ext>
              </a:extLst>
            </p:cNvPr>
            <p:cNvPicPr>
              <a:picLocks noChangeAspect="1"/>
            </p:cNvPicPr>
            <p:nvPr userDrawn="1"/>
          </p:nvPicPr>
          <p:blipFill>
            <a:blip r:embed="rId2"/>
            <a:stretch>
              <a:fillRect/>
            </a:stretch>
          </p:blipFill>
          <p:spPr>
            <a:xfrm>
              <a:off x="-5222362" y="2932289"/>
              <a:ext cx="1524000" cy="2038350"/>
            </a:xfrm>
            <a:prstGeom prst="rect">
              <a:avLst/>
            </a:prstGeom>
          </p:spPr>
        </p:pic>
        <p:sp>
          <p:nvSpPr>
            <p:cNvPr id="40" name="Rectangle 39">
              <a:extLst>
                <a:ext uri="{FF2B5EF4-FFF2-40B4-BE49-F238E27FC236}">
                  <a16:creationId xmlns:a16="http://schemas.microsoft.com/office/drawing/2014/main" id="{11219AB8-2C74-4909-A18E-C76F15D10A2D}"/>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BB787156-C6F8-41C5-B65E-AA082BE87F89}"/>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42" name="Rectangle 41">
              <a:extLst>
                <a:ext uri="{FF2B5EF4-FFF2-40B4-BE49-F238E27FC236}">
                  <a16:creationId xmlns:a16="http://schemas.microsoft.com/office/drawing/2014/main" id="{2F5AFFF5-27DD-4E46-AE22-D6E20BC4F754}"/>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3" name="TextBox 42">
              <a:extLst>
                <a:ext uri="{FF2B5EF4-FFF2-40B4-BE49-F238E27FC236}">
                  <a16:creationId xmlns:a16="http://schemas.microsoft.com/office/drawing/2014/main" id="{C77013A8-F4AA-47FE-A82E-0FA399DAC7DA}"/>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44" name="TextBox 43">
              <a:extLst>
                <a:ext uri="{FF2B5EF4-FFF2-40B4-BE49-F238E27FC236}">
                  <a16:creationId xmlns:a16="http://schemas.microsoft.com/office/drawing/2014/main" id="{673B45C4-805A-4D21-839C-C15E2AEB5420}"/>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45" name="TextBox 44">
              <a:extLst>
                <a:ext uri="{FF2B5EF4-FFF2-40B4-BE49-F238E27FC236}">
                  <a16:creationId xmlns:a16="http://schemas.microsoft.com/office/drawing/2014/main" id="{7D277A72-85E8-4BC9-9B98-5A405A40EF54}"/>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46" name="TextBox 45">
              <a:extLst>
                <a:ext uri="{FF2B5EF4-FFF2-40B4-BE49-F238E27FC236}">
                  <a16:creationId xmlns:a16="http://schemas.microsoft.com/office/drawing/2014/main" id="{4034FD10-E56A-4493-9FE3-3620BEE51BBE}"/>
                </a:ext>
              </a:extLst>
            </p:cNvPr>
            <p:cNvSpPr txBox="1"/>
            <p:nvPr/>
          </p:nvSpPr>
          <p:spPr>
            <a:xfrm>
              <a:off x="-3670298" y="3627078"/>
              <a:ext cx="3640904" cy="523220"/>
            </a:xfrm>
            <a:prstGeom prst="rect">
              <a:avLst/>
            </a:prstGeom>
            <a:noFill/>
          </p:spPr>
          <p:txBody>
            <a:bodyPr wrap="square" rtlCol="0">
              <a:no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47" name="TextBox 46">
              <a:extLst>
                <a:ext uri="{FF2B5EF4-FFF2-40B4-BE49-F238E27FC236}">
                  <a16:creationId xmlns:a16="http://schemas.microsoft.com/office/drawing/2014/main" id="{BF5F82E3-91DC-42B3-A1B5-16B4383F87C4}"/>
                </a:ext>
              </a:extLst>
            </p:cNvPr>
            <p:cNvSpPr txBox="1"/>
            <p:nvPr/>
          </p:nvSpPr>
          <p:spPr>
            <a:xfrm>
              <a:off x="-3670298" y="4153782"/>
              <a:ext cx="3640904" cy="738664"/>
            </a:xfrm>
            <a:prstGeom prst="rect">
              <a:avLst/>
            </a:prstGeom>
            <a:noFill/>
          </p:spPr>
          <p:txBody>
            <a:bodyPr wrap="square" rtlCol="0">
              <a:no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t>
              </a:r>
              <a:br>
                <a:rPr lang="en-GB" sz="1400">
                  <a:solidFill>
                    <a:srgbClr val="333333"/>
                  </a:solidFill>
                </a:rPr>
              </a:br>
              <a:r>
                <a:rPr lang="en-GB" sz="1400">
                  <a:solidFill>
                    <a:srgbClr val="333333"/>
                  </a:solidFill>
                </a:rPr>
                <a:t>and Contrast.</a:t>
              </a:r>
            </a:p>
          </p:txBody>
        </p:sp>
        <p:cxnSp>
          <p:nvCxnSpPr>
            <p:cNvPr id="48" name="Straight Connector 47">
              <a:extLst>
                <a:ext uri="{FF2B5EF4-FFF2-40B4-BE49-F238E27FC236}">
                  <a16:creationId xmlns:a16="http://schemas.microsoft.com/office/drawing/2014/main" id="{01E3AD6E-CAD8-45C3-A4E4-8755511C1744}"/>
                </a:ext>
              </a:extLst>
            </p:cNvPr>
            <p:cNvCxnSpPr>
              <a:cxnSpLocks/>
            </p:cNvCxnSpPr>
            <p:nvPr userDrawn="1"/>
          </p:nvCxnSpPr>
          <p:spPr>
            <a:xfrm>
              <a:off x="478633" y="0"/>
              <a:ext cx="0" cy="685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0FFE8C9B-7401-8B1C-C36C-D4FF62CF8172}"/>
              </a:ext>
            </a:extLst>
          </p:cNvPr>
          <p:cNvSpPr/>
          <p:nvPr userDrawn="1"/>
        </p:nvSpPr>
        <p:spPr>
          <a:xfrm>
            <a:off x="461174" y="6121"/>
            <a:ext cx="5120639" cy="68624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200"/>
          </a:p>
        </p:txBody>
      </p:sp>
      <p:sp>
        <p:nvSpPr>
          <p:cNvPr id="20" name="Picture Placeholder 19">
            <a:extLst>
              <a:ext uri="{FF2B5EF4-FFF2-40B4-BE49-F238E27FC236}">
                <a16:creationId xmlns:a16="http://schemas.microsoft.com/office/drawing/2014/main" id="{8170B30E-0086-4BB8-A555-5B7A50901B1C}"/>
              </a:ext>
            </a:extLst>
          </p:cNvPr>
          <p:cNvSpPr>
            <a:spLocks noGrp="1"/>
          </p:cNvSpPr>
          <p:nvPr>
            <p:ph type="pic" sz="quarter" idx="16" hasCustomPrompt="1"/>
          </p:nvPr>
        </p:nvSpPr>
        <p:spPr>
          <a:xfrm>
            <a:off x="461174" y="10550"/>
            <a:ext cx="5120639" cy="6858000"/>
          </a:xfrm>
          <a:prstGeom prst="roundRect">
            <a:avLst>
              <a:gd name="adj" fmla="val 443"/>
            </a:avLst>
          </a:prstGeom>
        </p:spPr>
        <p:txBody>
          <a:bodyPr anchor="ctr"/>
          <a:lstStyle>
            <a:lvl1pPr marL="0" indent="0" algn="ctr">
              <a:buNone/>
              <a:defRPr sz="2000">
                <a:solidFill>
                  <a:schemeClr val="bg1"/>
                </a:solidFill>
              </a:defRPr>
            </a:lvl1pPr>
          </a:lstStyle>
          <a:p>
            <a:r>
              <a:rPr lang="en-GB"/>
              <a:t>Click on the icon to insert an image</a:t>
            </a:r>
          </a:p>
          <a:p>
            <a:endParaRPr lang="en-GB"/>
          </a:p>
          <a:p>
            <a:endParaRPr lang="en-GB"/>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5781674" y="1754704"/>
            <a:ext cx="6172201" cy="4817902"/>
          </a:xfrm>
        </p:spPr>
        <p:txBody>
          <a:bodyPr numCol="1" spcCol="720000">
            <a:normAutofit/>
          </a:bodyPr>
          <a:lstStyle>
            <a:lvl1pPr marL="0" indent="0">
              <a:buNone/>
              <a:defRPr sz="1800">
                <a:latin typeface="Gotham Rounded Book" pitchFamily="50" charset="0"/>
              </a:defRPr>
            </a:lvl1pPr>
            <a:lvl2pPr>
              <a:defRPr sz="1800">
                <a:latin typeface="Gotham Rounded Book" pitchFamily="50" charset="0"/>
              </a:defRPr>
            </a:lvl2pPr>
            <a:lvl3pPr>
              <a:defRPr sz="1400">
                <a:latin typeface="Gotham Rounded Book" pitchFamily="50" charset="0"/>
              </a:defRPr>
            </a:lvl3pPr>
            <a:lvl4pPr>
              <a:defRPr sz="1200">
                <a:latin typeface="Gotham Rounded Book" pitchFamily="50" charset="0"/>
              </a:defRPr>
            </a:lvl4pPr>
            <a:lvl5pPr>
              <a:defRPr sz="1200">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3">
            <a:extLst>
              <a:ext uri="{FF2B5EF4-FFF2-40B4-BE49-F238E27FC236}">
                <a16:creationId xmlns:a16="http://schemas.microsoft.com/office/drawing/2014/main" id="{8ACA43E3-1767-83B6-531D-5FEDA484E843}"/>
              </a:ext>
            </a:extLst>
          </p:cNvPr>
          <p:cNvSpPr>
            <a:spLocks noGrp="1"/>
          </p:cNvSpPr>
          <p:nvPr>
            <p:ph type="body" sz="quarter" idx="18" hasCustomPrompt="1"/>
          </p:nvPr>
        </p:nvSpPr>
        <p:spPr>
          <a:xfrm>
            <a:off x="5781675" y="1174262"/>
            <a:ext cx="6172205" cy="439672"/>
          </a:xfrm>
        </p:spPr>
        <p:txBody>
          <a:bodyPr>
            <a:normAutofit/>
          </a:bodyPr>
          <a:lstStyle>
            <a:lvl1pPr marL="0" indent="0">
              <a:buNone/>
              <a:defRPr sz="2000" b="1">
                <a:solidFill>
                  <a:schemeClr val="accent4"/>
                </a:solidFill>
                <a:latin typeface="Gotham Rounded Book" pitchFamily="50" charset="0"/>
              </a:defRPr>
            </a:lvl1pPr>
          </a:lstStyle>
          <a:p>
            <a:pPr lvl="0"/>
            <a:r>
              <a:rPr lang="en-US"/>
              <a:t>Enter subtitle here </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5781676" y="419456"/>
            <a:ext cx="6172199" cy="586119"/>
          </a:xfrm>
        </p:spPr>
        <p:txBody>
          <a:bodyPr/>
          <a:lstStyle>
            <a:lvl1pPr>
              <a:defRPr>
                <a:solidFill>
                  <a:srgbClr val="BA3D99"/>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2033178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Just text">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487D3B4F-A372-0C40-AE76-4DFBE80C98A8}"/>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
        <p:nvSpPr>
          <p:cNvPr id="3" name="Content Placeholder 2"/>
          <p:cNvSpPr>
            <a:spLocks noGrp="1"/>
          </p:cNvSpPr>
          <p:nvPr>
            <p:ph idx="1"/>
          </p:nvPr>
        </p:nvSpPr>
        <p:spPr>
          <a:xfrm>
            <a:off x="434622" y="1533067"/>
            <a:ext cx="11305093" cy="4902146"/>
          </a:xfrm>
        </p:spPr>
        <p:txBody>
          <a:bodyPr/>
          <a:lstStyle>
            <a:lvl1pPr>
              <a:defRPr>
                <a:latin typeface="Gotham Rounded Book" pitchFamily="50" charset="0"/>
              </a:defRPr>
            </a:lvl1pPr>
            <a:lvl2pPr>
              <a:defRPr>
                <a:latin typeface="Gotham Rounded Book" pitchFamily="50" charset="0"/>
              </a:defRPr>
            </a:lvl2pPr>
            <a:lvl3pPr>
              <a:defRPr>
                <a:latin typeface="Gotham Rounded Book" pitchFamily="50" charset="0"/>
              </a:defRPr>
            </a:lvl3pPr>
            <a:lvl4pPr>
              <a:defRPr>
                <a:latin typeface="Gotham Rounded Book" pitchFamily="50" charset="0"/>
              </a:defRPr>
            </a:lvl4pPr>
            <a:lvl5pPr>
              <a:defRPr>
                <a:latin typeface="Gotham Rounded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a:xfrm>
            <a:off x="434623" y="49616"/>
            <a:ext cx="8591390" cy="1254590"/>
          </a:xfrm>
          <a:prstGeom prst="rect">
            <a:avLst/>
          </a:prstGeom>
        </p:spPr>
        <p:txBody>
          <a:bodyPr/>
          <a:lstStyle>
            <a:lvl1pPr>
              <a:defRPr sz="3600">
                <a:solidFill>
                  <a:srgbClr val="BA3D99"/>
                </a:solidFill>
              </a:defRPr>
            </a:lvl1pPr>
          </a:lstStyle>
          <a:p>
            <a:r>
              <a:rPr lang="en-US"/>
              <a:t>Click to edit Master title style</a:t>
            </a:r>
            <a:endParaRPr lang="en-GB"/>
          </a:p>
        </p:txBody>
      </p:sp>
      <p:pic>
        <p:nvPicPr>
          <p:cNvPr id="5" name="Picture 4">
            <a:extLst>
              <a:ext uri="{FF2B5EF4-FFF2-40B4-BE49-F238E27FC236}">
                <a16:creationId xmlns:a16="http://schemas.microsoft.com/office/drawing/2014/main" id="{CF83A9DA-23E2-36CC-9ACC-F2B96DFF0E6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154"/>
          <a:stretch/>
        </p:blipFill>
        <p:spPr>
          <a:xfrm>
            <a:off x="9191625" y="154229"/>
            <a:ext cx="3000375" cy="1100361"/>
          </a:xfrm>
          <a:prstGeom prst="rect">
            <a:avLst/>
          </a:prstGeom>
        </p:spPr>
      </p:pic>
    </p:spTree>
    <p:extLst>
      <p:ext uri="{BB962C8B-B14F-4D97-AF65-F5344CB8AC3E}">
        <p14:creationId xmlns:p14="http://schemas.microsoft.com/office/powerpoint/2010/main" val="1062796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x image over GM">
    <p:spTree>
      <p:nvGrpSpPr>
        <p:cNvPr id="1" name=""/>
        <p:cNvGrpSpPr/>
        <p:nvPr/>
      </p:nvGrpSpPr>
      <p:grpSpPr>
        <a:xfrm>
          <a:off x="0" y="0"/>
          <a:ext cx="0" cy="0"/>
          <a:chOff x="0" y="0"/>
          <a:chExt cx="0" cy="0"/>
        </a:xfrm>
      </p:grpSpPr>
      <p:pic>
        <p:nvPicPr>
          <p:cNvPr id="25" name="Picture 24" descr="Map&#10;&#10;Description automatically generated">
            <a:extLst>
              <a:ext uri="{FF2B5EF4-FFF2-40B4-BE49-F238E27FC236}">
                <a16:creationId xmlns:a16="http://schemas.microsoft.com/office/drawing/2014/main" id="{D876A303-DCC3-9A1E-C486-8CC61F8550D3}"/>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4018" t="2249"/>
          <a:stretch/>
        </p:blipFill>
        <p:spPr>
          <a:xfrm>
            <a:off x="2592117" y="77114"/>
            <a:ext cx="10047791" cy="6703771"/>
          </a:xfrm>
          <a:prstGeom prst="rect">
            <a:avLst/>
          </a:prstGeom>
        </p:spPr>
      </p:pic>
      <p:sp>
        <p:nvSpPr>
          <p:cNvPr id="23" name="Picture Placeholder 22">
            <a:extLst>
              <a:ext uri="{FF2B5EF4-FFF2-40B4-BE49-F238E27FC236}">
                <a16:creationId xmlns:a16="http://schemas.microsoft.com/office/drawing/2014/main" id="{F3776C7D-0F11-84B9-332D-A512EFC59DBB}"/>
              </a:ext>
            </a:extLst>
          </p:cNvPr>
          <p:cNvSpPr>
            <a:spLocks noGrp="1"/>
          </p:cNvSpPr>
          <p:nvPr>
            <p:ph type="pic" sz="quarter" idx="13" hasCustomPrompt="1"/>
          </p:nvPr>
        </p:nvSpPr>
        <p:spPr>
          <a:xfrm>
            <a:off x="3851463" y="1204107"/>
            <a:ext cx="8184426" cy="4616457"/>
          </a:xfrm>
          <a:custGeom>
            <a:avLst/>
            <a:gdLst>
              <a:gd name="connsiteX0" fmla="*/ 3272264 w 8184426"/>
              <a:gd name="connsiteY0" fmla="*/ 2829105 h 4616457"/>
              <a:gd name="connsiteX1" fmla="*/ 4019861 w 8184426"/>
              <a:gd name="connsiteY1" fmla="*/ 3288273 h 4616457"/>
              <a:gd name="connsiteX2" fmla="*/ 4021417 w 8184426"/>
              <a:gd name="connsiteY2" fmla="*/ 4165617 h 4616457"/>
              <a:gd name="connsiteX3" fmla="*/ 3217105 w 8184426"/>
              <a:gd name="connsiteY3" fmla="*/ 4616457 h 4616457"/>
              <a:gd name="connsiteX4" fmla="*/ 2469509 w 8184426"/>
              <a:gd name="connsiteY4" fmla="*/ 4157290 h 4616457"/>
              <a:gd name="connsiteX5" fmla="*/ 2467952 w 8184426"/>
              <a:gd name="connsiteY5" fmla="*/ 3279945 h 4616457"/>
              <a:gd name="connsiteX6" fmla="*/ 4930002 w 8184426"/>
              <a:gd name="connsiteY6" fmla="*/ 2829104 h 4616457"/>
              <a:gd name="connsiteX7" fmla="*/ 5677599 w 8184426"/>
              <a:gd name="connsiteY7" fmla="*/ 3288272 h 4616457"/>
              <a:gd name="connsiteX8" fmla="*/ 5679155 w 8184426"/>
              <a:gd name="connsiteY8" fmla="*/ 4165615 h 4616457"/>
              <a:gd name="connsiteX9" fmla="*/ 4874843 w 8184426"/>
              <a:gd name="connsiteY9" fmla="*/ 4616455 h 4616457"/>
              <a:gd name="connsiteX10" fmla="*/ 4127247 w 8184426"/>
              <a:gd name="connsiteY10" fmla="*/ 4157288 h 4616457"/>
              <a:gd name="connsiteX11" fmla="*/ 4125690 w 8184426"/>
              <a:gd name="connsiteY11" fmla="*/ 3279944 h 4616457"/>
              <a:gd name="connsiteX12" fmla="*/ 6587741 w 8184426"/>
              <a:gd name="connsiteY12" fmla="*/ 2829103 h 4616457"/>
              <a:gd name="connsiteX13" fmla="*/ 7335337 w 8184426"/>
              <a:gd name="connsiteY13" fmla="*/ 3288271 h 4616457"/>
              <a:gd name="connsiteX14" fmla="*/ 7336893 w 8184426"/>
              <a:gd name="connsiteY14" fmla="*/ 4165614 h 4616457"/>
              <a:gd name="connsiteX15" fmla="*/ 6532582 w 8184426"/>
              <a:gd name="connsiteY15" fmla="*/ 4616454 h 4616457"/>
              <a:gd name="connsiteX16" fmla="*/ 5784985 w 8184426"/>
              <a:gd name="connsiteY16" fmla="*/ 4157288 h 4616457"/>
              <a:gd name="connsiteX17" fmla="*/ 5783428 w 8184426"/>
              <a:gd name="connsiteY17" fmla="*/ 3279944 h 4616457"/>
              <a:gd name="connsiteX18" fmla="*/ 2462054 w 8184426"/>
              <a:gd name="connsiteY18" fmla="*/ 1414553 h 4616457"/>
              <a:gd name="connsiteX19" fmla="*/ 3209650 w 8184426"/>
              <a:gd name="connsiteY19" fmla="*/ 1873720 h 4616457"/>
              <a:gd name="connsiteX20" fmla="*/ 3211207 w 8184426"/>
              <a:gd name="connsiteY20" fmla="*/ 2751065 h 4616457"/>
              <a:gd name="connsiteX21" fmla="*/ 2406894 w 8184426"/>
              <a:gd name="connsiteY21" fmla="*/ 3201905 h 4616457"/>
              <a:gd name="connsiteX22" fmla="*/ 1659298 w 8184426"/>
              <a:gd name="connsiteY22" fmla="*/ 2742738 h 4616457"/>
              <a:gd name="connsiteX23" fmla="*/ 1657742 w 8184426"/>
              <a:gd name="connsiteY23" fmla="*/ 1865393 h 4616457"/>
              <a:gd name="connsiteX24" fmla="*/ 4119793 w 8184426"/>
              <a:gd name="connsiteY24" fmla="*/ 1414553 h 4616457"/>
              <a:gd name="connsiteX25" fmla="*/ 4867390 w 8184426"/>
              <a:gd name="connsiteY25" fmla="*/ 1873720 h 4616457"/>
              <a:gd name="connsiteX26" fmla="*/ 4868946 w 8184426"/>
              <a:gd name="connsiteY26" fmla="*/ 2751064 h 4616457"/>
              <a:gd name="connsiteX27" fmla="*/ 4064634 w 8184426"/>
              <a:gd name="connsiteY27" fmla="*/ 3201904 h 4616457"/>
              <a:gd name="connsiteX28" fmla="*/ 3317038 w 8184426"/>
              <a:gd name="connsiteY28" fmla="*/ 2742738 h 4616457"/>
              <a:gd name="connsiteX29" fmla="*/ 3315481 w 8184426"/>
              <a:gd name="connsiteY29" fmla="*/ 1865393 h 4616457"/>
              <a:gd name="connsiteX30" fmla="*/ 5777533 w 8184426"/>
              <a:gd name="connsiteY30" fmla="*/ 1414553 h 4616457"/>
              <a:gd name="connsiteX31" fmla="*/ 6525130 w 8184426"/>
              <a:gd name="connsiteY31" fmla="*/ 1873720 h 4616457"/>
              <a:gd name="connsiteX32" fmla="*/ 6526686 w 8184426"/>
              <a:gd name="connsiteY32" fmla="*/ 2751064 h 4616457"/>
              <a:gd name="connsiteX33" fmla="*/ 5722374 w 8184426"/>
              <a:gd name="connsiteY33" fmla="*/ 3201904 h 4616457"/>
              <a:gd name="connsiteX34" fmla="*/ 4974777 w 8184426"/>
              <a:gd name="connsiteY34" fmla="*/ 2742737 h 4616457"/>
              <a:gd name="connsiteX35" fmla="*/ 4973221 w 8184426"/>
              <a:gd name="connsiteY35" fmla="*/ 1865393 h 4616457"/>
              <a:gd name="connsiteX36" fmla="*/ 7435273 w 8184426"/>
              <a:gd name="connsiteY36" fmla="*/ 1414552 h 4616457"/>
              <a:gd name="connsiteX37" fmla="*/ 8182870 w 8184426"/>
              <a:gd name="connsiteY37" fmla="*/ 1873720 h 4616457"/>
              <a:gd name="connsiteX38" fmla="*/ 8184426 w 8184426"/>
              <a:gd name="connsiteY38" fmla="*/ 2751065 h 4616457"/>
              <a:gd name="connsiteX39" fmla="*/ 7380114 w 8184426"/>
              <a:gd name="connsiteY39" fmla="*/ 3201904 h 4616457"/>
              <a:gd name="connsiteX40" fmla="*/ 6632518 w 8184426"/>
              <a:gd name="connsiteY40" fmla="*/ 2742738 h 4616457"/>
              <a:gd name="connsiteX41" fmla="*/ 6630961 w 8184426"/>
              <a:gd name="connsiteY41" fmla="*/ 1865393 h 4616457"/>
              <a:gd name="connsiteX42" fmla="*/ 804312 w 8184426"/>
              <a:gd name="connsiteY42" fmla="*/ 1408333 h 4616457"/>
              <a:gd name="connsiteX43" fmla="*/ 1551909 w 8184426"/>
              <a:gd name="connsiteY43" fmla="*/ 1867501 h 4616457"/>
              <a:gd name="connsiteX44" fmla="*/ 1553465 w 8184426"/>
              <a:gd name="connsiteY44" fmla="*/ 2744844 h 4616457"/>
              <a:gd name="connsiteX45" fmla="*/ 749153 w 8184426"/>
              <a:gd name="connsiteY45" fmla="*/ 3195684 h 4616457"/>
              <a:gd name="connsiteX46" fmla="*/ 1556 w 8184426"/>
              <a:gd name="connsiteY46" fmla="*/ 2736518 h 4616457"/>
              <a:gd name="connsiteX47" fmla="*/ 0 w 8184426"/>
              <a:gd name="connsiteY47" fmla="*/ 1859173 h 4616457"/>
              <a:gd name="connsiteX48" fmla="*/ 6625060 w 8184426"/>
              <a:gd name="connsiteY48" fmla="*/ 4 h 4616457"/>
              <a:gd name="connsiteX49" fmla="*/ 7372657 w 8184426"/>
              <a:gd name="connsiteY49" fmla="*/ 459170 h 4616457"/>
              <a:gd name="connsiteX50" fmla="*/ 7374213 w 8184426"/>
              <a:gd name="connsiteY50" fmla="*/ 1336514 h 4616457"/>
              <a:gd name="connsiteX51" fmla="*/ 6569901 w 8184426"/>
              <a:gd name="connsiteY51" fmla="*/ 1787354 h 4616457"/>
              <a:gd name="connsiteX52" fmla="*/ 5822304 w 8184426"/>
              <a:gd name="connsiteY52" fmla="*/ 1328188 h 4616457"/>
              <a:gd name="connsiteX53" fmla="*/ 5820748 w 8184426"/>
              <a:gd name="connsiteY53" fmla="*/ 450843 h 4616457"/>
              <a:gd name="connsiteX54" fmla="*/ 4967321 w 8184426"/>
              <a:gd name="connsiteY54" fmla="*/ 3 h 4616457"/>
              <a:gd name="connsiteX55" fmla="*/ 5714918 w 8184426"/>
              <a:gd name="connsiteY55" fmla="*/ 459170 h 4616457"/>
              <a:gd name="connsiteX56" fmla="*/ 5716474 w 8184426"/>
              <a:gd name="connsiteY56" fmla="*/ 1336514 h 4616457"/>
              <a:gd name="connsiteX57" fmla="*/ 4912162 w 8184426"/>
              <a:gd name="connsiteY57" fmla="*/ 1787354 h 4616457"/>
              <a:gd name="connsiteX58" fmla="*/ 4164566 w 8184426"/>
              <a:gd name="connsiteY58" fmla="*/ 1328186 h 4616457"/>
              <a:gd name="connsiteX59" fmla="*/ 4163009 w 8184426"/>
              <a:gd name="connsiteY59" fmla="*/ 450842 h 4616457"/>
              <a:gd name="connsiteX60" fmla="*/ 3309582 w 8184426"/>
              <a:gd name="connsiteY60" fmla="*/ 1 h 4616457"/>
              <a:gd name="connsiteX61" fmla="*/ 4057180 w 8184426"/>
              <a:gd name="connsiteY61" fmla="*/ 459169 h 4616457"/>
              <a:gd name="connsiteX62" fmla="*/ 4058735 w 8184426"/>
              <a:gd name="connsiteY62" fmla="*/ 1336512 h 4616457"/>
              <a:gd name="connsiteX63" fmla="*/ 3254424 w 8184426"/>
              <a:gd name="connsiteY63" fmla="*/ 1787353 h 4616457"/>
              <a:gd name="connsiteX64" fmla="*/ 2506827 w 8184426"/>
              <a:gd name="connsiteY64" fmla="*/ 1328186 h 4616457"/>
              <a:gd name="connsiteX65" fmla="*/ 2505270 w 8184426"/>
              <a:gd name="connsiteY65" fmla="*/ 450841 h 4616457"/>
              <a:gd name="connsiteX66" fmla="*/ 1651843 w 8184426"/>
              <a:gd name="connsiteY66" fmla="*/ 0 h 4616457"/>
              <a:gd name="connsiteX67" fmla="*/ 2399440 w 8184426"/>
              <a:gd name="connsiteY67" fmla="*/ 459167 h 4616457"/>
              <a:gd name="connsiteX68" fmla="*/ 2400997 w 8184426"/>
              <a:gd name="connsiteY68" fmla="*/ 1336511 h 4616457"/>
              <a:gd name="connsiteX69" fmla="*/ 1596684 w 8184426"/>
              <a:gd name="connsiteY69" fmla="*/ 1787351 h 4616457"/>
              <a:gd name="connsiteX70" fmla="*/ 849088 w 8184426"/>
              <a:gd name="connsiteY70" fmla="*/ 1328184 h 4616457"/>
              <a:gd name="connsiteX71" fmla="*/ 847532 w 8184426"/>
              <a:gd name="connsiteY71" fmla="*/ 450840 h 4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184426" h="4616457">
                <a:moveTo>
                  <a:pt x="3272264" y="2829105"/>
                </a:moveTo>
                <a:lnTo>
                  <a:pt x="4019861" y="3288273"/>
                </a:lnTo>
                <a:lnTo>
                  <a:pt x="4021417" y="4165617"/>
                </a:lnTo>
                <a:lnTo>
                  <a:pt x="3217105" y="4616457"/>
                </a:lnTo>
                <a:lnTo>
                  <a:pt x="2469509" y="4157290"/>
                </a:lnTo>
                <a:lnTo>
                  <a:pt x="2467952" y="3279945"/>
                </a:lnTo>
                <a:close/>
                <a:moveTo>
                  <a:pt x="4930002" y="2829104"/>
                </a:moveTo>
                <a:lnTo>
                  <a:pt x="5677599" y="3288272"/>
                </a:lnTo>
                <a:lnTo>
                  <a:pt x="5679155" y="4165615"/>
                </a:lnTo>
                <a:lnTo>
                  <a:pt x="4874843" y="4616455"/>
                </a:lnTo>
                <a:lnTo>
                  <a:pt x="4127247" y="4157288"/>
                </a:lnTo>
                <a:lnTo>
                  <a:pt x="4125690" y="3279944"/>
                </a:lnTo>
                <a:close/>
                <a:moveTo>
                  <a:pt x="6587741" y="2829103"/>
                </a:moveTo>
                <a:lnTo>
                  <a:pt x="7335337" y="3288271"/>
                </a:lnTo>
                <a:lnTo>
                  <a:pt x="7336893" y="4165614"/>
                </a:lnTo>
                <a:lnTo>
                  <a:pt x="6532582" y="4616454"/>
                </a:lnTo>
                <a:lnTo>
                  <a:pt x="5784985" y="4157288"/>
                </a:lnTo>
                <a:lnTo>
                  <a:pt x="5783428" y="3279944"/>
                </a:lnTo>
                <a:close/>
                <a:moveTo>
                  <a:pt x="2462054" y="1414553"/>
                </a:moveTo>
                <a:lnTo>
                  <a:pt x="3209650" y="1873720"/>
                </a:lnTo>
                <a:lnTo>
                  <a:pt x="3211207" y="2751065"/>
                </a:lnTo>
                <a:lnTo>
                  <a:pt x="2406894" y="3201905"/>
                </a:lnTo>
                <a:lnTo>
                  <a:pt x="1659298" y="2742738"/>
                </a:lnTo>
                <a:lnTo>
                  <a:pt x="1657742" y="1865393"/>
                </a:lnTo>
                <a:close/>
                <a:moveTo>
                  <a:pt x="4119793" y="1414553"/>
                </a:moveTo>
                <a:lnTo>
                  <a:pt x="4867390" y="1873720"/>
                </a:lnTo>
                <a:lnTo>
                  <a:pt x="4868946" y="2751064"/>
                </a:lnTo>
                <a:lnTo>
                  <a:pt x="4064634" y="3201904"/>
                </a:lnTo>
                <a:lnTo>
                  <a:pt x="3317038" y="2742738"/>
                </a:lnTo>
                <a:lnTo>
                  <a:pt x="3315481" y="1865393"/>
                </a:lnTo>
                <a:close/>
                <a:moveTo>
                  <a:pt x="5777533" y="1414553"/>
                </a:moveTo>
                <a:lnTo>
                  <a:pt x="6525130" y="1873720"/>
                </a:lnTo>
                <a:lnTo>
                  <a:pt x="6526686" y="2751064"/>
                </a:lnTo>
                <a:lnTo>
                  <a:pt x="5722374" y="3201904"/>
                </a:lnTo>
                <a:lnTo>
                  <a:pt x="4974777" y="2742737"/>
                </a:lnTo>
                <a:lnTo>
                  <a:pt x="4973221" y="1865393"/>
                </a:lnTo>
                <a:close/>
                <a:moveTo>
                  <a:pt x="7435273" y="1414552"/>
                </a:moveTo>
                <a:lnTo>
                  <a:pt x="8182870" y="1873720"/>
                </a:lnTo>
                <a:lnTo>
                  <a:pt x="8184426" y="2751065"/>
                </a:lnTo>
                <a:lnTo>
                  <a:pt x="7380114" y="3201904"/>
                </a:lnTo>
                <a:lnTo>
                  <a:pt x="6632518" y="2742738"/>
                </a:lnTo>
                <a:lnTo>
                  <a:pt x="6630961" y="1865393"/>
                </a:lnTo>
                <a:close/>
                <a:moveTo>
                  <a:pt x="804312" y="1408333"/>
                </a:moveTo>
                <a:lnTo>
                  <a:pt x="1551909" y="1867501"/>
                </a:lnTo>
                <a:lnTo>
                  <a:pt x="1553465" y="2744844"/>
                </a:lnTo>
                <a:lnTo>
                  <a:pt x="749153" y="3195684"/>
                </a:lnTo>
                <a:lnTo>
                  <a:pt x="1556" y="2736518"/>
                </a:lnTo>
                <a:lnTo>
                  <a:pt x="0" y="1859173"/>
                </a:lnTo>
                <a:close/>
                <a:moveTo>
                  <a:pt x="6625060" y="4"/>
                </a:moveTo>
                <a:lnTo>
                  <a:pt x="7372657" y="459170"/>
                </a:lnTo>
                <a:lnTo>
                  <a:pt x="7374213" y="1336514"/>
                </a:lnTo>
                <a:lnTo>
                  <a:pt x="6569901" y="1787354"/>
                </a:lnTo>
                <a:lnTo>
                  <a:pt x="5822304" y="1328188"/>
                </a:lnTo>
                <a:lnTo>
                  <a:pt x="5820748" y="450843"/>
                </a:lnTo>
                <a:close/>
                <a:moveTo>
                  <a:pt x="4967321" y="3"/>
                </a:moveTo>
                <a:lnTo>
                  <a:pt x="5714918" y="459170"/>
                </a:lnTo>
                <a:lnTo>
                  <a:pt x="5716474" y="1336514"/>
                </a:lnTo>
                <a:lnTo>
                  <a:pt x="4912162" y="1787354"/>
                </a:lnTo>
                <a:lnTo>
                  <a:pt x="4164566" y="1328186"/>
                </a:lnTo>
                <a:lnTo>
                  <a:pt x="4163009" y="450842"/>
                </a:lnTo>
                <a:close/>
                <a:moveTo>
                  <a:pt x="3309582" y="1"/>
                </a:moveTo>
                <a:lnTo>
                  <a:pt x="4057180" y="459169"/>
                </a:lnTo>
                <a:lnTo>
                  <a:pt x="4058735" y="1336512"/>
                </a:lnTo>
                <a:lnTo>
                  <a:pt x="3254424" y="1787353"/>
                </a:lnTo>
                <a:lnTo>
                  <a:pt x="2506827" y="1328186"/>
                </a:lnTo>
                <a:lnTo>
                  <a:pt x="2505270" y="450841"/>
                </a:lnTo>
                <a:close/>
                <a:moveTo>
                  <a:pt x="1651843" y="0"/>
                </a:moveTo>
                <a:lnTo>
                  <a:pt x="2399440" y="459167"/>
                </a:lnTo>
                <a:lnTo>
                  <a:pt x="2400997" y="1336511"/>
                </a:lnTo>
                <a:lnTo>
                  <a:pt x="1596684" y="1787351"/>
                </a:lnTo>
                <a:lnTo>
                  <a:pt x="849088" y="1328184"/>
                </a:lnTo>
                <a:lnTo>
                  <a:pt x="847532" y="450840"/>
                </a:lnTo>
                <a:close/>
              </a:path>
            </a:pathLst>
          </a:custGeom>
        </p:spPr>
        <p:txBody>
          <a:bodyPr wrap="square">
            <a:noAutofit/>
          </a:bodyPr>
          <a:lstStyle>
            <a:lvl1pPr marL="0" indent="0">
              <a:buNone/>
              <a:defRPr/>
            </a:lvl1pPr>
          </a:lstStyle>
          <a:p>
            <a:r>
              <a:rPr lang="en-GB"/>
              <a:t>Click icon to add image</a:t>
            </a:r>
          </a:p>
        </p:txBody>
      </p:sp>
      <p:sp>
        <p:nvSpPr>
          <p:cNvPr id="4" name="Slide Number Placeholder 4">
            <a:extLst>
              <a:ext uri="{FF2B5EF4-FFF2-40B4-BE49-F238E27FC236}">
                <a16:creationId xmlns:a16="http://schemas.microsoft.com/office/drawing/2014/main" id="{487D3B4F-A372-0C40-AE76-4DFBE80C98A8}"/>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grpSp>
        <p:nvGrpSpPr>
          <p:cNvPr id="3" name="Group 2">
            <a:extLst>
              <a:ext uri="{FF2B5EF4-FFF2-40B4-BE49-F238E27FC236}">
                <a16:creationId xmlns:a16="http://schemas.microsoft.com/office/drawing/2014/main" id="{F8B1121D-C471-C94C-56C4-AC4BDBF7B642}"/>
              </a:ext>
            </a:extLst>
          </p:cNvPr>
          <p:cNvGrpSpPr/>
          <p:nvPr userDrawn="1"/>
        </p:nvGrpSpPr>
        <p:grpSpPr>
          <a:xfrm>
            <a:off x="-5222362" y="0"/>
            <a:ext cx="5192969" cy="4970639"/>
            <a:chOff x="-5222362" y="0"/>
            <a:chExt cx="5192969" cy="4970639"/>
          </a:xfrm>
        </p:grpSpPr>
        <p:pic>
          <p:nvPicPr>
            <p:cNvPr id="6" name="Picture 5">
              <a:extLst>
                <a:ext uri="{FF2B5EF4-FFF2-40B4-BE49-F238E27FC236}">
                  <a16:creationId xmlns:a16="http://schemas.microsoft.com/office/drawing/2014/main" id="{9C3EB16A-F543-26A7-BD5F-0E49F2A14BD5}"/>
                </a:ext>
              </a:extLst>
            </p:cNvPr>
            <p:cNvPicPr>
              <a:picLocks noChangeAspect="1"/>
            </p:cNvPicPr>
            <p:nvPr userDrawn="1"/>
          </p:nvPicPr>
          <p:blipFill>
            <a:blip r:embed="rId3"/>
            <a:stretch>
              <a:fillRect/>
            </a:stretch>
          </p:blipFill>
          <p:spPr>
            <a:xfrm>
              <a:off x="-5222362" y="2932289"/>
              <a:ext cx="1524000" cy="2038350"/>
            </a:xfrm>
            <a:prstGeom prst="rect">
              <a:avLst/>
            </a:prstGeom>
          </p:spPr>
        </p:pic>
        <p:sp>
          <p:nvSpPr>
            <p:cNvPr id="7" name="Rectangle 6">
              <a:extLst>
                <a:ext uri="{FF2B5EF4-FFF2-40B4-BE49-F238E27FC236}">
                  <a16:creationId xmlns:a16="http://schemas.microsoft.com/office/drawing/2014/main" id="{367C29E3-EE61-3018-C1AC-6020D6F86516}"/>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8" name="TextBox 7">
              <a:extLst>
                <a:ext uri="{FF2B5EF4-FFF2-40B4-BE49-F238E27FC236}">
                  <a16:creationId xmlns:a16="http://schemas.microsoft.com/office/drawing/2014/main" id="{072F607A-9D83-7A1F-BBC7-45979EEE86EA}"/>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9" name="Rectangle 8">
              <a:extLst>
                <a:ext uri="{FF2B5EF4-FFF2-40B4-BE49-F238E27FC236}">
                  <a16:creationId xmlns:a16="http://schemas.microsoft.com/office/drawing/2014/main" id="{573011D8-B9E2-AFD0-A97B-65CFA4093B6E}"/>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0" name="TextBox 9">
              <a:extLst>
                <a:ext uri="{FF2B5EF4-FFF2-40B4-BE49-F238E27FC236}">
                  <a16:creationId xmlns:a16="http://schemas.microsoft.com/office/drawing/2014/main" id="{E482D25F-810E-E6F8-6988-A098D249E886}"/>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11" name="TextBox 10">
              <a:extLst>
                <a:ext uri="{FF2B5EF4-FFF2-40B4-BE49-F238E27FC236}">
                  <a16:creationId xmlns:a16="http://schemas.microsoft.com/office/drawing/2014/main" id="{5D9D88A4-2779-CB8C-C207-9A0A4DAA4965}"/>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12" name="TextBox 11">
              <a:extLst>
                <a:ext uri="{FF2B5EF4-FFF2-40B4-BE49-F238E27FC236}">
                  <a16:creationId xmlns:a16="http://schemas.microsoft.com/office/drawing/2014/main" id="{25AF3C71-52BD-FB53-BCE2-E7AB87CA2A07}"/>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3" name="TextBox 12">
              <a:extLst>
                <a:ext uri="{FF2B5EF4-FFF2-40B4-BE49-F238E27FC236}">
                  <a16:creationId xmlns:a16="http://schemas.microsoft.com/office/drawing/2014/main" id="{6C27505C-524B-47D9-6D36-C749B1AEBEC4}"/>
                </a:ext>
              </a:extLst>
            </p:cNvPr>
            <p:cNvSpPr txBox="1"/>
            <p:nvPr/>
          </p:nvSpPr>
          <p:spPr>
            <a:xfrm>
              <a:off x="-3670298" y="3627078"/>
              <a:ext cx="3640904" cy="523220"/>
            </a:xfrm>
            <a:prstGeom prst="rect">
              <a:avLst/>
            </a:prstGeom>
            <a:noFill/>
          </p:spPr>
          <p:txBody>
            <a:bodyPr wrap="square" rtlCol="0">
              <a:no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14" name="TextBox 13">
              <a:extLst>
                <a:ext uri="{FF2B5EF4-FFF2-40B4-BE49-F238E27FC236}">
                  <a16:creationId xmlns:a16="http://schemas.microsoft.com/office/drawing/2014/main" id="{46F7036B-9C98-93D7-4A6A-B47C8A674CEE}"/>
                </a:ext>
              </a:extLst>
            </p:cNvPr>
            <p:cNvSpPr txBox="1"/>
            <p:nvPr/>
          </p:nvSpPr>
          <p:spPr>
            <a:xfrm>
              <a:off x="-3670298" y="4153782"/>
              <a:ext cx="3640904" cy="738664"/>
            </a:xfrm>
            <a:prstGeom prst="rect">
              <a:avLst/>
            </a:prstGeom>
            <a:noFill/>
          </p:spPr>
          <p:txBody>
            <a:bodyPr wrap="square" rtlCol="0">
              <a:no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t>
              </a:r>
              <a:br>
                <a:rPr lang="en-GB" sz="1400">
                  <a:solidFill>
                    <a:srgbClr val="333333"/>
                  </a:solidFill>
                </a:rPr>
              </a:br>
              <a:r>
                <a:rPr lang="en-GB" sz="1400">
                  <a:solidFill>
                    <a:srgbClr val="333333"/>
                  </a:solidFill>
                </a:rPr>
                <a:t>and Contrast.</a:t>
              </a:r>
            </a:p>
          </p:txBody>
        </p:sp>
      </p:grpSp>
      <p:sp>
        <p:nvSpPr>
          <p:cNvPr id="2" name="Rectangle 1">
            <a:extLst>
              <a:ext uri="{FF2B5EF4-FFF2-40B4-BE49-F238E27FC236}">
                <a16:creationId xmlns:a16="http://schemas.microsoft.com/office/drawing/2014/main" id="{47C15662-8366-851C-4E8A-588787B32E5E}"/>
              </a:ext>
            </a:extLst>
          </p:cNvPr>
          <p:cNvSpPr/>
          <p:nvPr userDrawn="1"/>
        </p:nvSpPr>
        <p:spPr>
          <a:xfrm>
            <a:off x="3264195" y="4832498"/>
            <a:ext cx="2934586" cy="1355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50">
            <a:extLst>
              <a:ext uri="{FF2B5EF4-FFF2-40B4-BE49-F238E27FC236}">
                <a16:creationId xmlns:a16="http://schemas.microsoft.com/office/drawing/2014/main" id="{F405A9B9-3BF8-52D9-4843-B94C6B3CE54C}"/>
              </a:ext>
            </a:extLst>
          </p:cNvPr>
          <p:cNvSpPr>
            <a:spLocks noGrp="1"/>
          </p:cNvSpPr>
          <p:nvPr>
            <p:ph type="body" sz="quarter" idx="14"/>
          </p:nvPr>
        </p:nvSpPr>
        <p:spPr>
          <a:xfrm>
            <a:off x="557873" y="327601"/>
            <a:ext cx="3147574" cy="6009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6" name="Picture 15">
            <a:extLst>
              <a:ext uri="{FF2B5EF4-FFF2-40B4-BE49-F238E27FC236}">
                <a16:creationId xmlns:a16="http://schemas.microsoft.com/office/drawing/2014/main" id="{27D584E2-359D-7DBB-DF16-FB7FD02D03D7}"/>
              </a:ext>
            </a:extLst>
          </p:cNvPr>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Tree>
    <p:extLst>
      <p:ext uri="{BB962C8B-B14F-4D97-AF65-F5344CB8AC3E}">
        <p14:creationId xmlns:p14="http://schemas.microsoft.com/office/powerpoint/2010/main" val="98324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x image with tex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951534E-8AA1-7D19-50A3-6F584AC87C08}"/>
              </a:ext>
            </a:extLst>
          </p:cNvPr>
          <p:cNvSpPr>
            <a:spLocks noGrp="1"/>
          </p:cNvSpPr>
          <p:nvPr>
            <p:ph type="pic" sz="quarter" idx="13" hasCustomPrompt="1"/>
          </p:nvPr>
        </p:nvSpPr>
        <p:spPr>
          <a:xfrm>
            <a:off x="856902" y="229319"/>
            <a:ext cx="6774712" cy="6419641"/>
          </a:xfrm>
          <a:custGeom>
            <a:avLst/>
            <a:gdLst>
              <a:gd name="connsiteX0" fmla="*/ 3385360 w 6774712"/>
              <a:gd name="connsiteY0" fmla="*/ 4507717 h 6419641"/>
              <a:gd name="connsiteX1" fmla="*/ 4201998 w 6774712"/>
              <a:gd name="connsiteY1" fmla="*/ 5005443 h 6419641"/>
              <a:gd name="connsiteX2" fmla="*/ 4204145 w 6774712"/>
              <a:gd name="connsiteY2" fmla="*/ 5961802 h 6419641"/>
              <a:gd name="connsiteX3" fmla="*/ 3391067 w 6774712"/>
              <a:gd name="connsiteY3" fmla="*/ 6419641 h 6419641"/>
              <a:gd name="connsiteX4" fmla="*/ 2574430 w 6774712"/>
              <a:gd name="connsiteY4" fmla="*/ 5921915 h 6419641"/>
              <a:gd name="connsiteX5" fmla="*/ 2572283 w 6774712"/>
              <a:gd name="connsiteY5" fmla="*/ 4965556 h 6419641"/>
              <a:gd name="connsiteX6" fmla="*/ 5955927 w 6774712"/>
              <a:gd name="connsiteY6" fmla="*/ 3079620 h 6419641"/>
              <a:gd name="connsiteX7" fmla="*/ 6772566 w 6774712"/>
              <a:gd name="connsiteY7" fmla="*/ 3577346 h 6419641"/>
              <a:gd name="connsiteX8" fmla="*/ 6774712 w 6774712"/>
              <a:gd name="connsiteY8" fmla="*/ 4533705 h 6419641"/>
              <a:gd name="connsiteX9" fmla="*/ 5961634 w 6774712"/>
              <a:gd name="connsiteY9" fmla="*/ 4991542 h 6419641"/>
              <a:gd name="connsiteX10" fmla="*/ 5144996 w 6774712"/>
              <a:gd name="connsiteY10" fmla="*/ 4493817 h 6419641"/>
              <a:gd name="connsiteX11" fmla="*/ 5142850 w 6774712"/>
              <a:gd name="connsiteY11" fmla="*/ 3537456 h 6419641"/>
              <a:gd name="connsiteX12" fmla="*/ 4244895 w 6774712"/>
              <a:gd name="connsiteY12" fmla="*/ 3027926 h 6419641"/>
              <a:gd name="connsiteX13" fmla="*/ 5061532 w 6774712"/>
              <a:gd name="connsiteY13" fmla="*/ 3525653 h 6419641"/>
              <a:gd name="connsiteX14" fmla="*/ 5063679 w 6774712"/>
              <a:gd name="connsiteY14" fmla="*/ 4482011 h 6419641"/>
              <a:gd name="connsiteX15" fmla="*/ 4250601 w 6774712"/>
              <a:gd name="connsiteY15" fmla="*/ 4939849 h 6419641"/>
              <a:gd name="connsiteX16" fmla="*/ 3433964 w 6774712"/>
              <a:gd name="connsiteY16" fmla="*/ 4442124 h 6419641"/>
              <a:gd name="connsiteX17" fmla="*/ 3431817 w 6774712"/>
              <a:gd name="connsiteY17" fmla="*/ 3485764 h 6419641"/>
              <a:gd name="connsiteX18" fmla="*/ 2524111 w 6774712"/>
              <a:gd name="connsiteY18" fmla="*/ 2994891 h 6419641"/>
              <a:gd name="connsiteX19" fmla="*/ 3340748 w 6774712"/>
              <a:gd name="connsiteY19" fmla="*/ 3492618 h 6419641"/>
              <a:gd name="connsiteX20" fmla="*/ 3342895 w 6774712"/>
              <a:gd name="connsiteY20" fmla="*/ 4448977 h 6419641"/>
              <a:gd name="connsiteX21" fmla="*/ 2529817 w 6774712"/>
              <a:gd name="connsiteY21" fmla="*/ 4906814 h 6419641"/>
              <a:gd name="connsiteX22" fmla="*/ 1713180 w 6774712"/>
              <a:gd name="connsiteY22" fmla="*/ 4409089 h 6419641"/>
              <a:gd name="connsiteX23" fmla="*/ 1711033 w 6774712"/>
              <a:gd name="connsiteY23" fmla="*/ 3452729 h 6419641"/>
              <a:gd name="connsiteX24" fmla="*/ 813079 w 6774712"/>
              <a:gd name="connsiteY24" fmla="*/ 2956541 h 6419641"/>
              <a:gd name="connsiteX25" fmla="*/ 1629715 w 6774712"/>
              <a:gd name="connsiteY25" fmla="*/ 3454267 h 6419641"/>
              <a:gd name="connsiteX26" fmla="*/ 1631862 w 6774712"/>
              <a:gd name="connsiteY26" fmla="*/ 4410625 h 6419641"/>
              <a:gd name="connsiteX27" fmla="*/ 818784 w 6774712"/>
              <a:gd name="connsiteY27" fmla="*/ 4868463 h 6419641"/>
              <a:gd name="connsiteX28" fmla="*/ 2147 w 6774712"/>
              <a:gd name="connsiteY28" fmla="*/ 4370738 h 6419641"/>
              <a:gd name="connsiteX29" fmla="*/ 0 w 6774712"/>
              <a:gd name="connsiteY29" fmla="*/ 3414378 h 6419641"/>
              <a:gd name="connsiteX30" fmla="*/ 5096326 w 6774712"/>
              <a:gd name="connsiteY30" fmla="*/ 1556978 h 6419641"/>
              <a:gd name="connsiteX31" fmla="*/ 5912963 w 6774712"/>
              <a:gd name="connsiteY31" fmla="*/ 2054704 h 6419641"/>
              <a:gd name="connsiteX32" fmla="*/ 5915110 w 6774712"/>
              <a:gd name="connsiteY32" fmla="*/ 3011063 h 6419641"/>
              <a:gd name="connsiteX33" fmla="*/ 5102032 w 6774712"/>
              <a:gd name="connsiteY33" fmla="*/ 3468901 h 6419641"/>
              <a:gd name="connsiteX34" fmla="*/ 4285394 w 6774712"/>
              <a:gd name="connsiteY34" fmla="*/ 2971174 h 6419641"/>
              <a:gd name="connsiteX35" fmla="*/ 4283248 w 6774712"/>
              <a:gd name="connsiteY35" fmla="*/ 2014815 h 6419641"/>
              <a:gd name="connsiteX36" fmla="*/ 3385360 w 6774712"/>
              <a:gd name="connsiteY36" fmla="*/ 1513963 h 6419641"/>
              <a:gd name="connsiteX37" fmla="*/ 4201998 w 6774712"/>
              <a:gd name="connsiteY37" fmla="*/ 2011689 h 6419641"/>
              <a:gd name="connsiteX38" fmla="*/ 4204145 w 6774712"/>
              <a:gd name="connsiteY38" fmla="*/ 2968047 h 6419641"/>
              <a:gd name="connsiteX39" fmla="*/ 3391067 w 6774712"/>
              <a:gd name="connsiteY39" fmla="*/ 3425885 h 6419641"/>
              <a:gd name="connsiteX40" fmla="*/ 2574430 w 6774712"/>
              <a:gd name="connsiteY40" fmla="*/ 2928160 h 6419641"/>
              <a:gd name="connsiteX41" fmla="*/ 2572283 w 6774712"/>
              <a:gd name="connsiteY41" fmla="*/ 1971800 h 6419641"/>
              <a:gd name="connsiteX42" fmla="*/ 1669012 w 6774712"/>
              <a:gd name="connsiteY42" fmla="*/ 1480928 h 6419641"/>
              <a:gd name="connsiteX43" fmla="*/ 2485649 w 6774712"/>
              <a:gd name="connsiteY43" fmla="*/ 1978654 h 6419641"/>
              <a:gd name="connsiteX44" fmla="*/ 2487795 w 6774712"/>
              <a:gd name="connsiteY44" fmla="*/ 2935013 h 6419641"/>
              <a:gd name="connsiteX45" fmla="*/ 1674718 w 6774712"/>
              <a:gd name="connsiteY45" fmla="*/ 3392850 h 6419641"/>
              <a:gd name="connsiteX46" fmla="*/ 858081 w 6774712"/>
              <a:gd name="connsiteY46" fmla="*/ 2895125 h 6419641"/>
              <a:gd name="connsiteX47" fmla="*/ 855935 w 6774712"/>
              <a:gd name="connsiteY47" fmla="*/ 1938765 h 6419641"/>
              <a:gd name="connsiteX48" fmla="*/ 2509480 w 6774712"/>
              <a:gd name="connsiteY48" fmla="*/ 0 h 6419641"/>
              <a:gd name="connsiteX49" fmla="*/ 3326118 w 6774712"/>
              <a:gd name="connsiteY49" fmla="*/ 497727 h 6419641"/>
              <a:gd name="connsiteX50" fmla="*/ 3328264 w 6774712"/>
              <a:gd name="connsiteY50" fmla="*/ 1454085 h 6419641"/>
              <a:gd name="connsiteX51" fmla="*/ 2515186 w 6774712"/>
              <a:gd name="connsiteY51" fmla="*/ 1911922 h 6419641"/>
              <a:gd name="connsiteX52" fmla="*/ 1698549 w 6774712"/>
              <a:gd name="connsiteY52" fmla="*/ 1414198 h 6419641"/>
              <a:gd name="connsiteX53" fmla="*/ 1696403 w 6774712"/>
              <a:gd name="connsiteY53" fmla="*/ 457838 h 641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774712" h="6419641">
                <a:moveTo>
                  <a:pt x="3385360" y="4507717"/>
                </a:moveTo>
                <a:lnTo>
                  <a:pt x="4201998" y="5005443"/>
                </a:lnTo>
                <a:lnTo>
                  <a:pt x="4204145" y="5961802"/>
                </a:lnTo>
                <a:lnTo>
                  <a:pt x="3391067" y="6419641"/>
                </a:lnTo>
                <a:lnTo>
                  <a:pt x="2574430" y="5921915"/>
                </a:lnTo>
                <a:lnTo>
                  <a:pt x="2572283" y="4965556"/>
                </a:lnTo>
                <a:close/>
                <a:moveTo>
                  <a:pt x="5955927" y="3079620"/>
                </a:moveTo>
                <a:lnTo>
                  <a:pt x="6772566" y="3577346"/>
                </a:lnTo>
                <a:lnTo>
                  <a:pt x="6774712" y="4533705"/>
                </a:lnTo>
                <a:lnTo>
                  <a:pt x="5961634" y="4991542"/>
                </a:lnTo>
                <a:lnTo>
                  <a:pt x="5144996" y="4493817"/>
                </a:lnTo>
                <a:lnTo>
                  <a:pt x="5142850" y="3537456"/>
                </a:lnTo>
                <a:close/>
                <a:moveTo>
                  <a:pt x="4244895" y="3027926"/>
                </a:moveTo>
                <a:lnTo>
                  <a:pt x="5061532" y="3525653"/>
                </a:lnTo>
                <a:lnTo>
                  <a:pt x="5063679" y="4482011"/>
                </a:lnTo>
                <a:lnTo>
                  <a:pt x="4250601" y="4939849"/>
                </a:lnTo>
                <a:lnTo>
                  <a:pt x="3433964" y="4442124"/>
                </a:lnTo>
                <a:lnTo>
                  <a:pt x="3431817" y="3485764"/>
                </a:lnTo>
                <a:close/>
                <a:moveTo>
                  <a:pt x="2524111" y="2994891"/>
                </a:moveTo>
                <a:lnTo>
                  <a:pt x="3340748" y="3492618"/>
                </a:lnTo>
                <a:lnTo>
                  <a:pt x="3342895" y="4448977"/>
                </a:lnTo>
                <a:lnTo>
                  <a:pt x="2529817" y="4906814"/>
                </a:lnTo>
                <a:lnTo>
                  <a:pt x="1713180" y="4409089"/>
                </a:lnTo>
                <a:lnTo>
                  <a:pt x="1711033" y="3452729"/>
                </a:lnTo>
                <a:close/>
                <a:moveTo>
                  <a:pt x="813079" y="2956541"/>
                </a:moveTo>
                <a:lnTo>
                  <a:pt x="1629715" y="3454267"/>
                </a:lnTo>
                <a:lnTo>
                  <a:pt x="1631862" y="4410625"/>
                </a:lnTo>
                <a:lnTo>
                  <a:pt x="818784" y="4868463"/>
                </a:lnTo>
                <a:lnTo>
                  <a:pt x="2147" y="4370738"/>
                </a:lnTo>
                <a:lnTo>
                  <a:pt x="0" y="3414378"/>
                </a:lnTo>
                <a:close/>
                <a:moveTo>
                  <a:pt x="5096326" y="1556978"/>
                </a:moveTo>
                <a:lnTo>
                  <a:pt x="5912963" y="2054704"/>
                </a:lnTo>
                <a:lnTo>
                  <a:pt x="5915110" y="3011063"/>
                </a:lnTo>
                <a:lnTo>
                  <a:pt x="5102032" y="3468901"/>
                </a:lnTo>
                <a:lnTo>
                  <a:pt x="4285394" y="2971174"/>
                </a:lnTo>
                <a:lnTo>
                  <a:pt x="4283248" y="2014815"/>
                </a:lnTo>
                <a:close/>
                <a:moveTo>
                  <a:pt x="3385360" y="1513963"/>
                </a:moveTo>
                <a:lnTo>
                  <a:pt x="4201998" y="2011689"/>
                </a:lnTo>
                <a:lnTo>
                  <a:pt x="4204145" y="2968047"/>
                </a:lnTo>
                <a:lnTo>
                  <a:pt x="3391067" y="3425885"/>
                </a:lnTo>
                <a:lnTo>
                  <a:pt x="2574430" y="2928160"/>
                </a:lnTo>
                <a:lnTo>
                  <a:pt x="2572283" y="1971800"/>
                </a:lnTo>
                <a:close/>
                <a:moveTo>
                  <a:pt x="1669012" y="1480928"/>
                </a:moveTo>
                <a:lnTo>
                  <a:pt x="2485649" y="1978654"/>
                </a:lnTo>
                <a:lnTo>
                  <a:pt x="2487795" y="2935013"/>
                </a:lnTo>
                <a:lnTo>
                  <a:pt x="1674718" y="3392850"/>
                </a:lnTo>
                <a:lnTo>
                  <a:pt x="858081" y="2895125"/>
                </a:lnTo>
                <a:lnTo>
                  <a:pt x="855935" y="1938765"/>
                </a:lnTo>
                <a:close/>
                <a:moveTo>
                  <a:pt x="2509480" y="0"/>
                </a:moveTo>
                <a:lnTo>
                  <a:pt x="3326118" y="497727"/>
                </a:lnTo>
                <a:lnTo>
                  <a:pt x="3328264" y="1454085"/>
                </a:lnTo>
                <a:lnTo>
                  <a:pt x="2515186" y="1911922"/>
                </a:lnTo>
                <a:lnTo>
                  <a:pt x="1698549" y="1414198"/>
                </a:lnTo>
                <a:lnTo>
                  <a:pt x="1696403" y="457838"/>
                </a:lnTo>
                <a:close/>
              </a:path>
            </a:pathLst>
          </a:custGeom>
        </p:spPr>
        <p:txBody>
          <a:bodyPr wrap="square">
            <a:noAutofit/>
          </a:bodyPr>
          <a:lstStyle>
            <a:lvl1pPr marL="0" indent="0">
              <a:buNone/>
              <a:defRPr/>
            </a:lvl1pPr>
          </a:lstStyle>
          <a:p>
            <a:r>
              <a:rPr lang="en-GB"/>
              <a:t>Click icon to add image</a:t>
            </a:r>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
        <p:nvSpPr>
          <p:cNvPr id="19" name="Hexagon 18">
            <a:extLst>
              <a:ext uri="{FF2B5EF4-FFF2-40B4-BE49-F238E27FC236}">
                <a16:creationId xmlns:a16="http://schemas.microsoft.com/office/drawing/2014/main" id="{1AC49DFF-DF4D-90E0-E6D0-220F89AC3272}"/>
              </a:ext>
            </a:extLst>
          </p:cNvPr>
          <p:cNvSpPr/>
          <p:nvPr userDrawn="1"/>
        </p:nvSpPr>
        <p:spPr>
          <a:xfrm rot="19860160">
            <a:off x="5733220" y="4696521"/>
            <a:ext cx="1393716" cy="1201479"/>
          </a:xfrm>
          <a:prstGeom prst="hexagon">
            <a:avLst>
              <a:gd name="adj" fmla="val 28196"/>
              <a:gd name="vf" fmla="val 115470"/>
            </a:avLst>
          </a:prstGeom>
          <a:solidFill>
            <a:srgbClr val="F4D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Hexagon 19">
            <a:extLst>
              <a:ext uri="{FF2B5EF4-FFF2-40B4-BE49-F238E27FC236}">
                <a16:creationId xmlns:a16="http://schemas.microsoft.com/office/drawing/2014/main" id="{A7D06BB7-78E1-1AC9-8655-F70DAC82B6E4}"/>
              </a:ext>
            </a:extLst>
          </p:cNvPr>
          <p:cNvSpPr/>
          <p:nvPr userDrawn="1"/>
        </p:nvSpPr>
        <p:spPr>
          <a:xfrm rot="19860160">
            <a:off x="1496237" y="4856904"/>
            <a:ext cx="1993578" cy="1718601"/>
          </a:xfrm>
          <a:prstGeom prst="hexagon">
            <a:avLst>
              <a:gd name="adj" fmla="val 28196"/>
              <a:gd name="vf" fmla="val 115470"/>
            </a:avLst>
          </a:prstGeom>
          <a:solidFill>
            <a:srgbClr val="F4D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Hexagon 23">
            <a:extLst>
              <a:ext uri="{FF2B5EF4-FFF2-40B4-BE49-F238E27FC236}">
                <a16:creationId xmlns:a16="http://schemas.microsoft.com/office/drawing/2014/main" id="{5384DF02-2B6D-1BE0-96BB-B5605E6AACF4}"/>
              </a:ext>
            </a:extLst>
          </p:cNvPr>
          <p:cNvSpPr/>
          <p:nvPr userDrawn="1"/>
        </p:nvSpPr>
        <p:spPr>
          <a:xfrm rot="19860160">
            <a:off x="1465803" y="1017634"/>
            <a:ext cx="719724" cy="620452"/>
          </a:xfrm>
          <a:prstGeom prst="hexagon">
            <a:avLst>
              <a:gd name="adj" fmla="val 28196"/>
              <a:gd name="vf" fmla="val 115470"/>
            </a:avLst>
          </a:prstGeom>
          <a:solidFill>
            <a:srgbClr val="F4D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Hexagon 24">
            <a:extLst>
              <a:ext uri="{FF2B5EF4-FFF2-40B4-BE49-F238E27FC236}">
                <a16:creationId xmlns:a16="http://schemas.microsoft.com/office/drawing/2014/main" id="{BA956581-8F06-458D-2FDE-250CC5654CE1}"/>
              </a:ext>
            </a:extLst>
          </p:cNvPr>
          <p:cNvSpPr/>
          <p:nvPr userDrawn="1"/>
        </p:nvSpPr>
        <p:spPr>
          <a:xfrm rot="19860160">
            <a:off x="6970937" y="2683126"/>
            <a:ext cx="719724" cy="620452"/>
          </a:xfrm>
          <a:prstGeom prst="hexagon">
            <a:avLst>
              <a:gd name="adj" fmla="val 28196"/>
              <a:gd name="vf" fmla="val 115470"/>
            </a:avLst>
          </a:prstGeom>
          <a:solidFill>
            <a:srgbClr val="F4DF6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Hexagon 25">
            <a:extLst>
              <a:ext uri="{FF2B5EF4-FFF2-40B4-BE49-F238E27FC236}">
                <a16:creationId xmlns:a16="http://schemas.microsoft.com/office/drawing/2014/main" id="{349B9434-F6AE-6C9D-53C4-F8DE90248797}"/>
              </a:ext>
            </a:extLst>
          </p:cNvPr>
          <p:cNvSpPr/>
          <p:nvPr userDrawn="1"/>
        </p:nvSpPr>
        <p:spPr>
          <a:xfrm rot="19860160">
            <a:off x="4650672" y="956918"/>
            <a:ext cx="1039999" cy="896551"/>
          </a:xfrm>
          <a:prstGeom prst="hexagon">
            <a:avLst>
              <a:gd name="adj" fmla="val 28196"/>
              <a:gd name="vf" fmla="val 115470"/>
            </a:avLst>
          </a:prstGeom>
          <a:solidFill>
            <a:srgbClr val="D21C60">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Hexagon 28">
            <a:extLst>
              <a:ext uri="{FF2B5EF4-FFF2-40B4-BE49-F238E27FC236}">
                <a16:creationId xmlns:a16="http://schemas.microsoft.com/office/drawing/2014/main" id="{03BC36E8-303E-2F43-996F-178302C4E3EB}"/>
              </a:ext>
            </a:extLst>
          </p:cNvPr>
          <p:cNvSpPr/>
          <p:nvPr userDrawn="1"/>
        </p:nvSpPr>
        <p:spPr>
          <a:xfrm rot="19860160">
            <a:off x="1434932" y="1010644"/>
            <a:ext cx="719724" cy="620452"/>
          </a:xfrm>
          <a:prstGeom prst="hexagon">
            <a:avLst>
              <a:gd name="adj" fmla="val 28196"/>
              <a:gd name="vf" fmla="val 115470"/>
            </a:avLst>
          </a:prstGeom>
          <a:solidFill>
            <a:srgbClr val="F4D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Hexagon 31">
            <a:extLst>
              <a:ext uri="{FF2B5EF4-FFF2-40B4-BE49-F238E27FC236}">
                <a16:creationId xmlns:a16="http://schemas.microsoft.com/office/drawing/2014/main" id="{A5643BAC-D475-4371-56D4-5FCC11AC5E9D}"/>
              </a:ext>
            </a:extLst>
          </p:cNvPr>
          <p:cNvSpPr/>
          <p:nvPr userDrawn="1"/>
        </p:nvSpPr>
        <p:spPr>
          <a:xfrm rot="19860160">
            <a:off x="5133860" y="5156178"/>
            <a:ext cx="1052292" cy="907148"/>
          </a:xfrm>
          <a:prstGeom prst="hexagon">
            <a:avLst>
              <a:gd name="adj" fmla="val 28196"/>
              <a:gd name="vf" fmla="val 115470"/>
            </a:avLst>
          </a:prstGeom>
          <a:solidFill>
            <a:srgbClr val="70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Hexagon 32">
            <a:extLst>
              <a:ext uri="{FF2B5EF4-FFF2-40B4-BE49-F238E27FC236}">
                <a16:creationId xmlns:a16="http://schemas.microsoft.com/office/drawing/2014/main" id="{55074A34-802D-EF00-D032-16541D5658E9}"/>
              </a:ext>
            </a:extLst>
          </p:cNvPr>
          <p:cNvSpPr/>
          <p:nvPr userDrawn="1"/>
        </p:nvSpPr>
        <p:spPr>
          <a:xfrm rot="19860160">
            <a:off x="1496236" y="4848517"/>
            <a:ext cx="1993578" cy="1718601"/>
          </a:xfrm>
          <a:prstGeom prst="hexagon">
            <a:avLst>
              <a:gd name="adj" fmla="val 28196"/>
              <a:gd name="vf" fmla="val 115470"/>
            </a:avLst>
          </a:prstGeom>
          <a:solidFill>
            <a:srgbClr val="F4DF6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Hexagon 33">
            <a:extLst>
              <a:ext uri="{FF2B5EF4-FFF2-40B4-BE49-F238E27FC236}">
                <a16:creationId xmlns:a16="http://schemas.microsoft.com/office/drawing/2014/main" id="{94EBACBD-5B70-1E9A-D186-48FDDBD4ACE6}"/>
              </a:ext>
            </a:extLst>
          </p:cNvPr>
          <p:cNvSpPr/>
          <p:nvPr userDrawn="1"/>
        </p:nvSpPr>
        <p:spPr>
          <a:xfrm rot="19860160">
            <a:off x="373282" y="4402780"/>
            <a:ext cx="843560" cy="727207"/>
          </a:xfrm>
          <a:prstGeom prst="hexagon">
            <a:avLst>
              <a:gd name="adj" fmla="val 28196"/>
              <a:gd name="vf" fmla="val 115470"/>
            </a:avLst>
          </a:prstGeom>
          <a:solidFill>
            <a:srgbClr val="70AD4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Hexagon 34">
            <a:extLst>
              <a:ext uri="{FF2B5EF4-FFF2-40B4-BE49-F238E27FC236}">
                <a16:creationId xmlns:a16="http://schemas.microsoft.com/office/drawing/2014/main" id="{262309EE-8611-75C4-2E66-92DDDF75C1B5}"/>
              </a:ext>
            </a:extLst>
          </p:cNvPr>
          <p:cNvSpPr/>
          <p:nvPr userDrawn="1"/>
        </p:nvSpPr>
        <p:spPr>
          <a:xfrm rot="19860160">
            <a:off x="769608" y="1738425"/>
            <a:ext cx="1327079" cy="1144034"/>
          </a:xfrm>
          <a:prstGeom prst="hexagon">
            <a:avLst>
              <a:gd name="adj" fmla="val 28196"/>
              <a:gd name="vf" fmla="val 115470"/>
            </a:avLst>
          </a:prstGeom>
          <a:solidFill>
            <a:srgbClr val="00B0F0">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Hexagon 35">
            <a:extLst>
              <a:ext uri="{FF2B5EF4-FFF2-40B4-BE49-F238E27FC236}">
                <a16:creationId xmlns:a16="http://schemas.microsoft.com/office/drawing/2014/main" id="{CCF6882E-BC69-455A-6A8C-2EC1A4F30B1F}"/>
              </a:ext>
            </a:extLst>
          </p:cNvPr>
          <p:cNvSpPr/>
          <p:nvPr userDrawn="1"/>
        </p:nvSpPr>
        <p:spPr>
          <a:xfrm rot="19860160">
            <a:off x="5301064" y="721383"/>
            <a:ext cx="1799094" cy="1550943"/>
          </a:xfrm>
          <a:prstGeom prst="hexagon">
            <a:avLst>
              <a:gd name="adj" fmla="val 28196"/>
              <a:gd name="vf" fmla="val 115470"/>
            </a:avLst>
          </a:prstGeom>
          <a:solidFill>
            <a:srgbClr val="F4DF60">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Hexagon 36">
            <a:extLst>
              <a:ext uri="{FF2B5EF4-FFF2-40B4-BE49-F238E27FC236}">
                <a16:creationId xmlns:a16="http://schemas.microsoft.com/office/drawing/2014/main" id="{8014292C-62BC-3B2B-4EB0-74D93462C324}"/>
              </a:ext>
            </a:extLst>
          </p:cNvPr>
          <p:cNvSpPr/>
          <p:nvPr userDrawn="1"/>
        </p:nvSpPr>
        <p:spPr>
          <a:xfrm rot="19860160">
            <a:off x="1434931" y="1002257"/>
            <a:ext cx="719724" cy="620452"/>
          </a:xfrm>
          <a:prstGeom prst="hexagon">
            <a:avLst>
              <a:gd name="adj" fmla="val 28196"/>
              <a:gd name="vf" fmla="val 115470"/>
            </a:avLst>
          </a:prstGeom>
          <a:solidFill>
            <a:srgbClr val="F4DF6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Hexagon 38">
            <a:extLst>
              <a:ext uri="{FF2B5EF4-FFF2-40B4-BE49-F238E27FC236}">
                <a16:creationId xmlns:a16="http://schemas.microsoft.com/office/drawing/2014/main" id="{FCF234F5-F899-2FCB-77FC-934C0BD2F30A}"/>
              </a:ext>
            </a:extLst>
          </p:cNvPr>
          <p:cNvSpPr/>
          <p:nvPr userDrawn="1"/>
        </p:nvSpPr>
        <p:spPr>
          <a:xfrm rot="19860160">
            <a:off x="3992964" y="810093"/>
            <a:ext cx="1039999" cy="896551"/>
          </a:xfrm>
          <a:prstGeom prst="hexagon">
            <a:avLst>
              <a:gd name="adj" fmla="val 28196"/>
              <a:gd name="vf" fmla="val 115470"/>
            </a:avLst>
          </a:prstGeom>
          <a:solidFill>
            <a:srgbClr val="00B0F0">
              <a:alpha val="2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Hexagon 48">
            <a:extLst>
              <a:ext uri="{FF2B5EF4-FFF2-40B4-BE49-F238E27FC236}">
                <a16:creationId xmlns:a16="http://schemas.microsoft.com/office/drawing/2014/main" id="{7137959F-5BFB-EB78-4F50-D537BADC9BF9}"/>
              </a:ext>
            </a:extLst>
          </p:cNvPr>
          <p:cNvSpPr/>
          <p:nvPr userDrawn="1"/>
        </p:nvSpPr>
        <p:spPr>
          <a:xfrm rot="19860160">
            <a:off x="4156226" y="228864"/>
            <a:ext cx="533903" cy="460261"/>
          </a:xfrm>
          <a:prstGeom prst="hexagon">
            <a:avLst>
              <a:gd name="adj" fmla="val 28196"/>
              <a:gd name="vf" fmla="val 115470"/>
            </a:avLst>
          </a:prstGeom>
          <a:solidFill>
            <a:srgbClr val="70AD4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 Placeholder 50">
            <a:extLst>
              <a:ext uri="{FF2B5EF4-FFF2-40B4-BE49-F238E27FC236}">
                <a16:creationId xmlns:a16="http://schemas.microsoft.com/office/drawing/2014/main" id="{452B5975-9CEB-6925-3320-E0C120904BB8}"/>
              </a:ext>
            </a:extLst>
          </p:cNvPr>
          <p:cNvSpPr>
            <a:spLocks noGrp="1"/>
          </p:cNvSpPr>
          <p:nvPr>
            <p:ph type="body" sz="quarter" idx="14"/>
          </p:nvPr>
        </p:nvSpPr>
        <p:spPr>
          <a:xfrm>
            <a:off x="8037513" y="228600"/>
            <a:ext cx="3783012" cy="6294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 name="Group 1">
            <a:extLst>
              <a:ext uri="{FF2B5EF4-FFF2-40B4-BE49-F238E27FC236}">
                <a16:creationId xmlns:a16="http://schemas.microsoft.com/office/drawing/2014/main" id="{B987ED5F-C762-B7DA-7875-F62DD93C71E7}"/>
              </a:ext>
            </a:extLst>
          </p:cNvPr>
          <p:cNvGrpSpPr/>
          <p:nvPr userDrawn="1"/>
        </p:nvGrpSpPr>
        <p:grpSpPr>
          <a:xfrm>
            <a:off x="-5222362" y="0"/>
            <a:ext cx="5192969" cy="4970639"/>
            <a:chOff x="-5222362" y="0"/>
            <a:chExt cx="5192969" cy="4970639"/>
          </a:xfrm>
        </p:grpSpPr>
        <p:pic>
          <p:nvPicPr>
            <p:cNvPr id="3" name="Picture 2">
              <a:extLst>
                <a:ext uri="{FF2B5EF4-FFF2-40B4-BE49-F238E27FC236}">
                  <a16:creationId xmlns:a16="http://schemas.microsoft.com/office/drawing/2014/main" id="{86D8AE48-C022-F48B-9B17-8C73BAFB21EE}"/>
                </a:ext>
              </a:extLst>
            </p:cNvPr>
            <p:cNvPicPr>
              <a:picLocks noChangeAspect="1"/>
            </p:cNvPicPr>
            <p:nvPr userDrawn="1"/>
          </p:nvPicPr>
          <p:blipFill>
            <a:blip r:embed="rId3"/>
            <a:stretch>
              <a:fillRect/>
            </a:stretch>
          </p:blipFill>
          <p:spPr>
            <a:xfrm>
              <a:off x="-5222362" y="2932289"/>
              <a:ext cx="1524000" cy="2038350"/>
            </a:xfrm>
            <a:prstGeom prst="rect">
              <a:avLst/>
            </a:prstGeom>
          </p:spPr>
        </p:pic>
        <p:sp>
          <p:nvSpPr>
            <p:cNvPr id="4" name="Rectangle 3">
              <a:extLst>
                <a:ext uri="{FF2B5EF4-FFF2-40B4-BE49-F238E27FC236}">
                  <a16:creationId xmlns:a16="http://schemas.microsoft.com/office/drawing/2014/main" id="{66A8E806-EB0C-8D9F-D46B-4643B86195BB}"/>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 name="TextBox 4">
              <a:extLst>
                <a:ext uri="{FF2B5EF4-FFF2-40B4-BE49-F238E27FC236}">
                  <a16:creationId xmlns:a16="http://schemas.microsoft.com/office/drawing/2014/main" id="{E1ACA750-9081-432C-E67D-7E73F4A559A9}"/>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6" name="Rectangle 5">
              <a:extLst>
                <a:ext uri="{FF2B5EF4-FFF2-40B4-BE49-F238E27FC236}">
                  <a16:creationId xmlns:a16="http://schemas.microsoft.com/office/drawing/2014/main" id="{15DBB113-C817-CB69-BB22-56513C0F83CD}"/>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 name="TextBox 6">
              <a:extLst>
                <a:ext uri="{FF2B5EF4-FFF2-40B4-BE49-F238E27FC236}">
                  <a16:creationId xmlns:a16="http://schemas.microsoft.com/office/drawing/2014/main" id="{1BF844D6-D703-5C84-934B-2CB0FE8C9B39}"/>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8" name="TextBox 7">
              <a:extLst>
                <a:ext uri="{FF2B5EF4-FFF2-40B4-BE49-F238E27FC236}">
                  <a16:creationId xmlns:a16="http://schemas.microsoft.com/office/drawing/2014/main" id="{07FB57A2-0CCC-775A-7279-603D6CF09940}"/>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9" name="TextBox 8">
              <a:extLst>
                <a:ext uri="{FF2B5EF4-FFF2-40B4-BE49-F238E27FC236}">
                  <a16:creationId xmlns:a16="http://schemas.microsoft.com/office/drawing/2014/main" id="{1A4CBAE2-85C7-F72A-27E8-A6743101FEBD}"/>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1" name="TextBox 10">
              <a:extLst>
                <a:ext uri="{FF2B5EF4-FFF2-40B4-BE49-F238E27FC236}">
                  <a16:creationId xmlns:a16="http://schemas.microsoft.com/office/drawing/2014/main" id="{0852769D-F8FB-49CF-75F3-728CE1607402}"/>
                </a:ext>
              </a:extLst>
            </p:cNvPr>
            <p:cNvSpPr txBox="1"/>
            <p:nvPr/>
          </p:nvSpPr>
          <p:spPr>
            <a:xfrm>
              <a:off x="-3670298" y="3627078"/>
              <a:ext cx="3640904" cy="523220"/>
            </a:xfrm>
            <a:prstGeom prst="rect">
              <a:avLst/>
            </a:prstGeom>
            <a:noFill/>
          </p:spPr>
          <p:txBody>
            <a:bodyPr wrap="square" rtlCol="0">
              <a:no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12" name="TextBox 11">
              <a:extLst>
                <a:ext uri="{FF2B5EF4-FFF2-40B4-BE49-F238E27FC236}">
                  <a16:creationId xmlns:a16="http://schemas.microsoft.com/office/drawing/2014/main" id="{27D62094-7E21-9C4A-3832-A8745B1E62DE}"/>
                </a:ext>
              </a:extLst>
            </p:cNvPr>
            <p:cNvSpPr txBox="1"/>
            <p:nvPr/>
          </p:nvSpPr>
          <p:spPr>
            <a:xfrm>
              <a:off x="-3670298" y="4153782"/>
              <a:ext cx="3640904" cy="738664"/>
            </a:xfrm>
            <a:prstGeom prst="rect">
              <a:avLst/>
            </a:prstGeom>
            <a:noFill/>
          </p:spPr>
          <p:txBody>
            <a:bodyPr wrap="square" rtlCol="0">
              <a:no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t>
              </a:r>
              <a:br>
                <a:rPr lang="en-GB" sz="1400">
                  <a:solidFill>
                    <a:srgbClr val="333333"/>
                  </a:solidFill>
                </a:rPr>
              </a:br>
              <a:r>
                <a:rPr lang="en-GB" sz="1400">
                  <a:solidFill>
                    <a:srgbClr val="333333"/>
                  </a:solidFill>
                </a:rPr>
                <a:t>and Contrast.</a:t>
              </a:r>
            </a:p>
          </p:txBody>
        </p:sp>
      </p:grpSp>
    </p:spTree>
    <p:extLst>
      <p:ext uri="{BB962C8B-B14F-4D97-AF65-F5344CB8AC3E}">
        <p14:creationId xmlns:p14="http://schemas.microsoft.com/office/powerpoint/2010/main" val="2977894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D533C39A-8036-E193-805C-CEBC376E8A53}"/>
              </a:ext>
            </a:extLst>
          </p:cNvPr>
          <p:cNvSpPr>
            <a:spLocks noGrp="1"/>
          </p:cNvSpPr>
          <p:nvPr>
            <p:ph type="pic" sz="quarter" idx="10"/>
          </p:nvPr>
        </p:nvSpPr>
        <p:spPr>
          <a:xfrm>
            <a:off x="0" y="0"/>
            <a:ext cx="12192000" cy="6858000"/>
          </a:xfrm>
          <a:custGeom>
            <a:avLst/>
            <a:gdLst>
              <a:gd name="connsiteX0" fmla="*/ 12191999 w 12192000"/>
              <a:gd name="connsiteY0" fmla="*/ 0 h 6858000"/>
              <a:gd name="connsiteX1" fmla="*/ 12192000 w 12192000"/>
              <a:gd name="connsiteY1" fmla="*/ 0 h 6858000"/>
              <a:gd name="connsiteX2" fmla="*/ 12192000 w 12192000"/>
              <a:gd name="connsiteY2" fmla="*/ 6858000 h 6858000"/>
              <a:gd name="connsiteX3" fmla="*/ 12191999 w 12192000"/>
              <a:gd name="connsiteY3" fmla="*/ 6858000 h 6858000"/>
              <a:gd name="connsiteX4" fmla="*/ 0 w 12192000"/>
              <a:gd name="connsiteY4" fmla="*/ 0 h 6858000"/>
              <a:gd name="connsiteX5" fmla="*/ 3811229 w 12192000"/>
              <a:gd name="connsiteY5" fmla="*/ 0 h 6858000"/>
              <a:gd name="connsiteX6" fmla="*/ 10874036 w 12192000"/>
              <a:gd name="connsiteY6" fmla="*/ 3219629 h 6858000"/>
              <a:gd name="connsiteX7" fmla="*/ 10873723 w 12192000"/>
              <a:gd name="connsiteY7" fmla="*/ 3221963 h 6858000"/>
              <a:gd name="connsiteX8" fmla="*/ 11521568 w 12192000"/>
              <a:gd name="connsiteY8" fmla="*/ 3517008 h 6858000"/>
              <a:gd name="connsiteX9" fmla="*/ 10866929 w 12192000"/>
              <a:gd name="connsiteY9" fmla="*/ 3803374 h 6858000"/>
              <a:gd name="connsiteX10" fmla="*/ 10867247 w 12192000"/>
              <a:gd name="connsiteY10" fmla="*/ 3810546 h 6858000"/>
              <a:gd name="connsiteX11" fmla="*/ 3799663 w 12192000"/>
              <a:gd name="connsiteY11" fmla="*/ 6858000 h 6858000"/>
              <a:gd name="connsiteX12" fmla="*/ 0 w 121920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6858000">
                <a:moveTo>
                  <a:pt x="12191999" y="0"/>
                </a:moveTo>
                <a:lnTo>
                  <a:pt x="12192000" y="0"/>
                </a:lnTo>
                <a:lnTo>
                  <a:pt x="12192000" y="6858000"/>
                </a:lnTo>
                <a:lnTo>
                  <a:pt x="12191999" y="6858000"/>
                </a:lnTo>
                <a:close/>
                <a:moveTo>
                  <a:pt x="0" y="0"/>
                </a:moveTo>
                <a:lnTo>
                  <a:pt x="3811229" y="0"/>
                </a:lnTo>
                <a:lnTo>
                  <a:pt x="10874036" y="3219629"/>
                </a:lnTo>
                <a:lnTo>
                  <a:pt x="10873723" y="3221963"/>
                </a:lnTo>
                <a:lnTo>
                  <a:pt x="11521568" y="3517008"/>
                </a:lnTo>
                <a:lnTo>
                  <a:pt x="10866929" y="3803374"/>
                </a:lnTo>
                <a:lnTo>
                  <a:pt x="10867247" y="3810546"/>
                </a:lnTo>
                <a:lnTo>
                  <a:pt x="3799663" y="6858000"/>
                </a:lnTo>
                <a:lnTo>
                  <a:pt x="0" y="6858000"/>
                </a:lnTo>
                <a:close/>
              </a:path>
            </a:pathLst>
          </a:custGeom>
        </p:spPr>
        <p:txBody>
          <a:bodyPr wrap="square">
            <a:noAutofit/>
          </a:bodyPr>
          <a:lstStyle/>
          <a:p>
            <a:endParaRPr lang="en-GB"/>
          </a:p>
        </p:txBody>
      </p:sp>
    </p:spTree>
    <p:extLst>
      <p:ext uri="{BB962C8B-B14F-4D97-AF65-F5344CB8AC3E}">
        <p14:creationId xmlns:p14="http://schemas.microsoft.com/office/powerpoint/2010/main" val="2034648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x image alternativ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13995A35-E66E-216D-7E01-FA6DB2DB86B4}"/>
              </a:ext>
            </a:extLst>
          </p:cNvPr>
          <p:cNvSpPr>
            <a:spLocks noGrp="1"/>
          </p:cNvSpPr>
          <p:nvPr>
            <p:ph type="pic" sz="quarter" idx="13" hasCustomPrompt="1"/>
          </p:nvPr>
        </p:nvSpPr>
        <p:spPr>
          <a:xfrm>
            <a:off x="465277" y="-1"/>
            <a:ext cx="6973595" cy="6858001"/>
          </a:xfrm>
          <a:custGeom>
            <a:avLst/>
            <a:gdLst>
              <a:gd name="connsiteX0" fmla="*/ 2633404 w 6973595"/>
              <a:gd name="connsiteY0" fmla="*/ 6201660 h 6973888"/>
              <a:gd name="connsiteX1" fmla="*/ 3389588 w 6973595"/>
              <a:gd name="connsiteY1" fmla="*/ 6666561 h 6973888"/>
              <a:gd name="connsiteX2" fmla="*/ 3387323 w 6973595"/>
              <a:gd name="connsiteY2" fmla="*/ 6973888 h 6973888"/>
              <a:gd name="connsiteX3" fmla="*/ 1824783 w 6973595"/>
              <a:gd name="connsiteY3" fmla="*/ 6973888 h 6973888"/>
              <a:gd name="connsiteX4" fmla="*/ 1827180 w 6973595"/>
              <a:gd name="connsiteY4" fmla="*/ 6648508 h 6973888"/>
              <a:gd name="connsiteX5" fmla="*/ 661101 w 6973595"/>
              <a:gd name="connsiteY5" fmla="*/ 6138465 h 6973888"/>
              <a:gd name="connsiteX6" fmla="*/ 1191204 w 6973595"/>
              <a:gd name="connsiteY6" fmla="*/ 6464372 h 6973888"/>
              <a:gd name="connsiteX7" fmla="*/ 1187450 w 6973595"/>
              <a:gd name="connsiteY7" fmla="*/ 6973888 h 6973888"/>
              <a:gd name="connsiteX8" fmla="*/ 92072 w 6973595"/>
              <a:gd name="connsiteY8" fmla="*/ 6973888 h 6973888"/>
              <a:gd name="connsiteX9" fmla="*/ 95919 w 6973595"/>
              <a:gd name="connsiteY9" fmla="*/ 6451716 h 6973888"/>
              <a:gd name="connsiteX10" fmla="*/ 2738170 w 6973595"/>
              <a:gd name="connsiteY10" fmla="*/ 4057883 h 6973888"/>
              <a:gd name="connsiteX11" fmla="*/ 2949661 w 6973595"/>
              <a:gd name="connsiteY11" fmla="*/ 4187907 h 6973888"/>
              <a:gd name="connsiteX12" fmla="*/ 2947830 w 6973595"/>
              <a:gd name="connsiteY12" fmla="*/ 4436160 h 6973888"/>
              <a:gd name="connsiteX13" fmla="*/ 2722348 w 6973595"/>
              <a:gd name="connsiteY13" fmla="*/ 4561133 h 6973888"/>
              <a:gd name="connsiteX14" fmla="*/ 2510858 w 6973595"/>
              <a:gd name="connsiteY14" fmla="*/ 4431111 h 6973888"/>
              <a:gd name="connsiteX15" fmla="*/ 2512689 w 6973595"/>
              <a:gd name="connsiteY15" fmla="*/ 4182856 h 6973888"/>
              <a:gd name="connsiteX16" fmla="*/ 1711587 w 6973595"/>
              <a:gd name="connsiteY16" fmla="*/ 4022385 h 6973888"/>
              <a:gd name="connsiteX17" fmla="*/ 2764244 w 6973595"/>
              <a:gd name="connsiteY17" fmla="*/ 4669557 h 6973888"/>
              <a:gd name="connsiteX18" fmla="*/ 2755139 w 6973595"/>
              <a:gd name="connsiteY18" fmla="*/ 5905207 h 6973888"/>
              <a:gd name="connsiteX19" fmla="*/ 1632823 w 6973595"/>
              <a:gd name="connsiteY19" fmla="*/ 6527248 h 6973888"/>
              <a:gd name="connsiteX20" fmla="*/ 580167 w 6973595"/>
              <a:gd name="connsiteY20" fmla="*/ 5880077 h 6973888"/>
              <a:gd name="connsiteX21" fmla="*/ 589272 w 6973595"/>
              <a:gd name="connsiteY21" fmla="*/ 4644426 h 6973888"/>
              <a:gd name="connsiteX22" fmla="*/ 1307999 w 6973595"/>
              <a:gd name="connsiteY22" fmla="*/ 3661980 h 6973888"/>
              <a:gd name="connsiteX23" fmla="*/ 1519488 w 6973595"/>
              <a:gd name="connsiteY23" fmla="*/ 3792004 h 6973888"/>
              <a:gd name="connsiteX24" fmla="*/ 1517658 w 6973595"/>
              <a:gd name="connsiteY24" fmla="*/ 4040257 h 6973888"/>
              <a:gd name="connsiteX25" fmla="*/ 1292175 w 6973595"/>
              <a:gd name="connsiteY25" fmla="*/ 4165230 h 6973888"/>
              <a:gd name="connsiteX26" fmla="*/ 1080687 w 6973595"/>
              <a:gd name="connsiteY26" fmla="*/ 4035208 h 6973888"/>
              <a:gd name="connsiteX27" fmla="*/ 1082516 w 6973595"/>
              <a:gd name="connsiteY27" fmla="*/ 3786954 h 6973888"/>
              <a:gd name="connsiteX28" fmla="*/ 552941 w 6973595"/>
              <a:gd name="connsiteY28" fmla="*/ 3336694 h 6973888"/>
              <a:gd name="connsiteX29" fmla="*/ 997838 w 6973595"/>
              <a:gd name="connsiteY29" fmla="*/ 3610216 h 6973888"/>
              <a:gd name="connsiteX30" fmla="*/ 993990 w 6973595"/>
              <a:gd name="connsiteY30" fmla="*/ 4132454 h 6973888"/>
              <a:gd name="connsiteX31" fmla="*/ 444897 w 6973595"/>
              <a:gd name="connsiteY31" fmla="*/ 4436788 h 6973888"/>
              <a:gd name="connsiteX32" fmla="*/ 0 w 6973595"/>
              <a:gd name="connsiteY32" fmla="*/ 4163266 h 6973888"/>
              <a:gd name="connsiteX33" fmla="*/ 3848 w 6973595"/>
              <a:gd name="connsiteY33" fmla="*/ 3641028 h 6973888"/>
              <a:gd name="connsiteX34" fmla="*/ 6635636 w 6973595"/>
              <a:gd name="connsiteY34" fmla="*/ 3100106 h 6973888"/>
              <a:gd name="connsiteX35" fmla="*/ 6973595 w 6973595"/>
              <a:gd name="connsiteY35" fmla="*/ 3307883 h 6973888"/>
              <a:gd name="connsiteX36" fmla="*/ 6970672 w 6973595"/>
              <a:gd name="connsiteY36" fmla="*/ 3704592 h 6973888"/>
              <a:gd name="connsiteX37" fmla="*/ 6610349 w 6973595"/>
              <a:gd name="connsiteY37" fmla="*/ 3904301 h 6973888"/>
              <a:gd name="connsiteX38" fmla="*/ 6272391 w 6973595"/>
              <a:gd name="connsiteY38" fmla="*/ 3696524 h 6973888"/>
              <a:gd name="connsiteX39" fmla="*/ 6275314 w 6973595"/>
              <a:gd name="connsiteY39" fmla="*/ 3299815 h 6973888"/>
              <a:gd name="connsiteX40" fmla="*/ 4942067 w 6973595"/>
              <a:gd name="connsiteY40" fmla="*/ 3014436 h 6973888"/>
              <a:gd name="connsiteX41" fmla="*/ 6750002 w 6973595"/>
              <a:gd name="connsiteY41" fmla="*/ 4125952 h 6973888"/>
              <a:gd name="connsiteX42" fmla="*/ 6734364 w 6973595"/>
              <a:gd name="connsiteY42" fmla="*/ 6248180 h 6973888"/>
              <a:gd name="connsiteX43" fmla="*/ 5425007 w 6973595"/>
              <a:gd name="connsiteY43" fmla="*/ 6973888 h 6973888"/>
              <a:gd name="connsiteX44" fmla="*/ 4249463 w 6973595"/>
              <a:gd name="connsiteY44" fmla="*/ 6973888 h 6973888"/>
              <a:gd name="connsiteX45" fmla="*/ 2998858 w 6973595"/>
              <a:gd name="connsiteY45" fmla="*/ 6205018 h 6973888"/>
              <a:gd name="connsiteX46" fmla="*/ 3014495 w 6973595"/>
              <a:gd name="connsiteY46" fmla="*/ 4082789 h 6973888"/>
              <a:gd name="connsiteX47" fmla="*/ 190686 w 6973595"/>
              <a:gd name="connsiteY47" fmla="*/ 3007494 h 6973888"/>
              <a:gd name="connsiteX48" fmla="*/ 362853 w 6973595"/>
              <a:gd name="connsiteY48" fmla="*/ 3113343 h 6973888"/>
              <a:gd name="connsiteX49" fmla="*/ 361364 w 6973595"/>
              <a:gd name="connsiteY49" fmla="*/ 3315439 h 6973888"/>
              <a:gd name="connsiteX50" fmla="*/ 177804 w 6973595"/>
              <a:gd name="connsiteY50" fmla="*/ 3417177 h 6973888"/>
              <a:gd name="connsiteX51" fmla="*/ 5637 w 6973595"/>
              <a:gd name="connsiteY51" fmla="*/ 3311329 h 6973888"/>
              <a:gd name="connsiteX52" fmla="*/ 7126 w 6973595"/>
              <a:gd name="connsiteY52" fmla="*/ 3109232 h 6973888"/>
              <a:gd name="connsiteX53" fmla="*/ 5956826 w 6973595"/>
              <a:gd name="connsiteY53" fmla="*/ 1274655 h 6973888"/>
              <a:gd name="connsiteX54" fmla="*/ 6838392 w 6973595"/>
              <a:gd name="connsiteY54" fmla="*/ 1816640 h 6973888"/>
              <a:gd name="connsiteX55" fmla="*/ 6830767 w 6973595"/>
              <a:gd name="connsiteY55" fmla="*/ 2851458 h 6973888"/>
              <a:gd name="connsiteX56" fmla="*/ 5890865 w 6973595"/>
              <a:gd name="connsiteY56" fmla="*/ 3372396 h 6973888"/>
              <a:gd name="connsiteX57" fmla="*/ 5009300 w 6973595"/>
              <a:gd name="connsiteY57" fmla="*/ 2830411 h 6973888"/>
              <a:gd name="connsiteX58" fmla="*/ 5016925 w 6973595"/>
              <a:gd name="connsiteY58" fmla="*/ 1795593 h 6973888"/>
              <a:gd name="connsiteX59" fmla="*/ 5112367 w 6973595"/>
              <a:gd name="connsiteY59" fmla="*/ 1214630 h 6973888"/>
              <a:gd name="connsiteX60" fmla="*/ 5284534 w 6973595"/>
              <a:gd name="connsiteY60" fmla="*/ 1320479 h 6973888"/>
              <a:gd name="connsiteX61" fmla="*/ 5283044 w 6973595"/>
              <a:gd name="connsiteY61" fmla="*/ 1522574 h 6973888"/>
              <a:gd name="connsiteX62" fmla="*/ 5099485 w 6973595"/>
              <a:gd name="connsiteY62" fmla="*/ 1624312 h 6973888"/>
              <a:gd name="connsiteX63" fmla="*/ 4927318 w 6973595"/>
              <a:gd name="connsiteY63" fmla="*/ 1518464 h 6973888"/>
              <a:gd name="connsiteX64" fmla="*/ 4928808 w 6973595"/>
              <a:gd name="connsiteY64" fmla="*/ 1316366 h 6973888"/>
              <a:gd name="connsiteX65" fmla="*/ 6463540 w 6973595"/>
              <a:gd name="connsiteY65" fmla="*/ 626140 h 6973888"/>
              <a:gd name="connsiteX66" fmla="*/ 6801499 w 6973595"/>
              <a:gd name="connsiteY66" fmla="*/ 833917 h 6973888"/>
              <a:gd name="connsiteX67" fmla="*/ 6798576 w 6973595"/>
              <a:gd name="connsiteY67" fmla="*/ 1230627 h 6973888"/>
              <a:gd name="connsiteX68" fmla="*/ 6438254 w 6973595"/>
              <a:gd name="connsiteY68" fmla="*/ 1430335 h 6973888"/>
              <a:gd name="connsiteX69" fmla="*/ 6100295 w 6973595"/>
              <a:gd name="connsiteY69" fmla="*/ 1222558 h 6973888"/>
              <a:gd name="connsiteX70" fmla="*/ 6103218 w 6973595"/>
              <a:gd name="connsiteY70" fmla="*/ 825848 h 6973888"/>
              <a:gd name="connsiteX71" fmla="*/ 6193391 w 6973595"/>
              <a:gd name="connsiteY71" fmla="*/ 322150 h 6973888"/>
              <a:gd name="connsiteX72" fmla="*/ 6365558 w 6973595"/>
              <a:gd name="connsiteY72" fmla="*/ 427998 h 6973888"/>
              <a:gd name="connsiteX73" fmla="*/ 6364068 w 6973595"/>
              <a:gd name="connsiteY73" fmla="*/ 630094 h 6973888"/>
              <a:gd name="connsiteX74" fmla="*/ 6180509 w 6973595"/>
              <a:gd name="connsiteY74" fmla="*/ 731831 h 6973888"/>
              <a:gd name="connsiteX75" fmla="*/ 6008342 w 6973595"/>
              <a:gd name="connsiteY75" fmla="*/ 625984 h 6973888"/>
              <a:gd name="connsiteX76" fmla="*/ 6009831 w 6973595"/>
              <a:gd name="connsiteY76" fmla="*/ 423887 h 6973888"/>
              <a:gd name="connsiteX77" fmla="*/ 5528808 w 6973595"/>
              <a:gd name="connsiteY77" fmla="*/ 248706 h 6973888"/>
              <a:gd name="connsiteX78" fmla="*/ 5988433 w 6973595"/>
              <a:gd name="connsiteY78" fmla="*/ 531283 h 6973888"/>
              <a:gd name="connsiteX79" fmla="*/ 5984457 w 6973595"/>
              <a:gd name="connsiteY79" fmla="*/ 1070809 h 6973888"/>
              <a:gd name="connsiteX80" fmla="*/ 5494418 w 6973595"/>
              <a:gd name="connsiteY80" fmla="*/ 1342412 h 6973888"/>
              <a:gd name="connsiteX81" fmla="*/ 5034794 w 6973595"/>
              <a:gd name="connsiteY81" fmla="*/ 1059835 h 6973888"/>
              <a:gd name="connsiteX82" fmla="*/ 5038769 w 6973595"/>
              <a:gd name="connsiteY82" fmla="*/ 520309 h 6973888"/>
              <a:gd name="connsiteX83" fmla="*/ 4962244 w 6973595"/>
              <a:gd name="connsiteY83" fmla="*/ 0 h 6973888"/>
              <a:gd name="connsiteX84" fmla="*/ 5457795 w 6973595"/>
              <a:gd name="connsiteY84" fmla="*/ 0 h 6973888"/>
              <a:gd name="connsiteX85" fmla="*/ 5456359 w 6973595"/>
              <a:gd name="connsiteY85" fmla="*/ 194998 h 6973888"/>
              <a:gd name="connsiteX86" fmla="*/ 5200670 w 6973595"/>
              <a:gd name="connsiteY86" fmla="*/ 336713 h 6973888"/>
              <a:gd name="connsiteX87" fmla="*/ 4960849 w 6973595"/>
              <a:gd name="connsiteY87" fmla="*/ 189273 h 6973888"/>
              <a:gd name="connsiteX88" fmla="*/ 93327 w 6973595"/>
              <a:gd name="connsiteY88" fmla="*/ 0 h 6973888"/>
              <a:gd name="connsiteX89" fmla="*/ 4747650 w 6973595"/>
              <a:gd name="connsiteY89" fmla="*/ 0 h 6973888"/>
              <a:gd name="connsiteX90" fmla="*/ 4874308 w 6973595"/>
              <a:gd name="connsiteY90" fmla="*/ 77870 h 6973888"/>
              <a:gd name="connsiteX91" fmla="*/ 4854125 w 6973595"/>
              <a:gd name="connsiteY91" fmla="*/ 2816777 h 6973888"/>
              <a:gd name="connsiteX92" fmla="*/ 2366440 w 6973595"/>
              <a:gd name="connsiteY92" fmla="*/ 4195572 h 6973888"/>
              <a:gd name="connsiteX93" fmla="*/ 33153 w 6973595"/>
              <a:gd name="connsiteY93" fmla="*/ 2761072 h 6973888"/>
              <a:gd name="connsiteX94" fmla="*/ 53335 w 6973595"/>
              <a:gd name="connsiteY94" fmla="*/ 22166 h 697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973595" h="6973888">
                <a:moveTo>
                  <a:pt x="2633404" y="6201660"/>
                </a:moveTo>
                <a:lnTo>
                  <a:pt x="3389588" y="6666561"/>
                </a:lnTo>
                <a:lnTo>
                  <a:pt x="3387323" y="6973888"/>
                </a:lnTo>
                <a:lnTo>
                  <a:pt x="1824783" y="6973888"/>
                </a:lnTo>
                <a:lnTo>
                  <a:pt x="1827180" y="6648508"/>
                </a:lnTo>
                <a:close/>
                <a:moveTo>
                  <a:pt x="661101" y="6138465"/>
                </a:moveTo>
                <a:lnTo>
                  <a:pt x="1191204" y="6464372"/>
                </a:lnTo>
                <a:lnTo>
                  <a:pt x="1187450" y="6973888"/>
                </a:lnTo>
                <a:lnTo>
                  <a:pt x="92072" y="6973888"/>
                </a:lnTo>
                <a:lnTo>
                  <a:pt x="95919" y="6451716"/>
                </a:lnTo>
                <a:close/>
                <a:moveTo>
                  <a:pt x="2738170" y="4057883"/>
                </a:moveTo>
                <a:lnTo>
                  <a:pt x="2949661" y="4187907"/>
                </a:lnTo>
                <a:lnTo>
                  <a:pt x="2947830" y="4436160"/>
                </a:lnTo>
                <a:lnTo>
                  <a:pt x="2722348" y="4561133"/>
                </a:lnTo>
                <a:lnTo>
                  <a:pt x="2510858" y="4431111"/>
                </a:lnTo>
                <a:lnTo>
                  <a:pt x="2512689" y="4182856"/>
                </a:lnTo>
                <a:close/>
                <a:moveTo>
                  <a:pt x="1711587" y="4022385"/>
                </a:moveTo>
                <a:lnTo>
                  <a:pt x="2764244" y="4669557"/>
                </a:lnTo>
                <a:lnTo>
                  <a:pt x="2755139" y="5905207"/>
                </a:lnTo>
                <a:lnTo>
                  <a:pt x="1632823" y="6527248"/>
                </a:lnTo>
                <a:lnTo>
                  <a:pt x="580167" y="5880077"/>
                </a:lnTo>
                <a:lnTo>
                  <a:pt x="589272" y="4644426"/>
                </a:lnTo>
                <a:close/>
                <a:moveTo>
                  <a:pt x="1307999" y="3661980"/>
                </a:moveTo>
                <a:lnTo>
                  <a:pt x="1519488" y="3792004"/>
                </a:lnTo>
                <a:lnTo>
                  <a:pt x="1517658" y="4040257"/>
                </a:lnTo>
                <a:lnTo>
                  <a:pt x="1292175" y="4165230"/>
                </a:lnTo>
                <a:lnTo>
                  <a:pt x="1080687" y="4035208"/>
                </a:lnTo>
                <a:lnTo>
                  <a:pt x="1082516" y="3786954"/>
                </a:lnTo>
                <a:close/>
                <a:moveTo>
                  <a:pt x="552941" y="3336694"/>
                </a:moveTo>
                <a:lnTo>
                  <a:pt x="997838" y="3610216"/>
                </a:lnTo>
                <a:lnTo>
                  <a:pt x="993990" y="4132454"/>
                </a:lnTo>
                <a:lnTo>
                  <a:pt x="444897" y="4436788"/>
                </a:lnTo>
                <a:lnTo>
                  <a:pt x="0" y="4163266"/>
                </a:lnTo>
                <a:lnTo>
                  <a:pt x="3848" y="3641028"/>
                </a:lnTo>
                <a:close/>
                <a:moveTo>
                  <a:pt x="6635636" y="3100106"/>
                </a:moveTo>
                <a:lnTo>
                  <a:pt x="6973595" y="3307883"/>
                </a:lnTo>
                <a:lnTo>
                  <a:pt x="6970672" y="3704592"/>
                </a:lnTo>
                <a:lnTo>
                  <a:pt x="6610349" y="3904301"/>
                </a:lnTo>
                <a:lnTo>
                  <a:pt x="6272391" y="3696524"/>
                </a:lnTo>
                <a:lnTo>
                  <a:pt x="6275314" y="3299815"/>
                </a:lnTo>
                <a:close/>
                <a:moveTo>
                  <a:pt x="4942067" y="3014436"/>
                </a:moveTo>
                <a:lnTo>
                  <a:pt x="6750002" y="4125952"/>
                </a:lnTo>
                <a:lnTo>
                  <a:pt x="6734364" y="6248180"/>
                </a:lnTo>
                <a:lnTo>
                  <a:pt x="5425007" y="6973888"/>
                </a:lnTo>
                <a:lnTo>
                  <a:pt x="4249463" y="6973888"/>
                </a:lnTo>
                <a:lnTo>
                  <a:pt x="2998858" y="6205018"/>
                </a:lnTo>
                <a:lnTo>
                  <a:pt x="3014495" y="4082789"/>
                </a:lnTo>
                <a:close/>
                <a:moveTo>
                  <a:pt x="190686" y="3007494"/>
                </a:moveTo>
                <a:lnTo>
                  <a:pt x="362853" y="3113343"/>
                </a:lnTo>
                <a:lnTo>
                  <a:pt x="361364" y="3315439"/>
                </a:lnTo>
                <a:lnTo>
                  <a:pt x="177804" y="3417177"/>
                </a:lnTo>
                <a:lnTo>
                  <a:pt x="5637" y="3311329"/>
                </a:lnTo>
                <a:lnTo>
                  <a:pt x="7126" y="3109232"/>
                </a:lnTo>
                <a:close/>
                <a:moveTo>
                  <a:pt x="5956826" y="1274655"/>
                </a:moveTo>
                <a:lnTo>
                  <a:pt x="6838392" y="1816640"/>
                </a:lnTo>
                <a:lnTo>
                  <a:pt x="6830767" y="2851458"/>
                </a:lnTo>
                <a:lnTo>
                  <a:pt x="5890865" y="3372396"/>
                </a:lnTo>
                <a:lnTo>
                  <a:pt x="5009300" y="2830411"/>
                </a:lnTo>
                <a:lnTo>
                  <a:pt x="5016925" y="1795593"/>
                </a:lnTo>
                <a:close/>
                <a:moveTo>
                  <a:pt x="5112367" y="1214630"/>
                </a:moveTo>
                <a:lnTo>
                  <a:pt x="5284534" y="1320479"/>
                </a:lnTo>
                <a:lnTo>
                  <a:pt x="5283044" y="1522574"/>
                </a:lnTo>
                <a:lnTo>
                  <a:pt x="5099485" y="1624312"/>
                </a:lnTo>
                <a:lnTo>
                  <a:pt x="4927318" y="1518464"/>
                </a:lnTo>
                <a:lnTo>
                  <a:pt x="4928808" y="1316366"/>
                </a:lnTo>
                <a:close/>
                <a:moveTo>
                  <a:pt x="6463540" y="626140"/>
                </a:moveTo>
                <a:lnTo>
                  <a:pt x="6801499" y="833917"/>
                </a:lnTo>
                <a:lnTo>
                  <a:pt x="6798576" y="1230627"/>
                </a:lnTo>
                <a:lnTo>
                  <a:pt x="6438254" y="1430335"/>
                </a:lnTo>
                <a:lnTo>
                  <a:pt x="6100295" y="1222558"/>
                </a:lnTo>
                <a:lnTo>
                  <a:pt x="6103218" y="825848"/>
                </a:lnTo>
                <a:close/>
                <a:moveTo>
                  <a:pt x="6193391" y="322150"/>
                </a:moveTo>
                <a:lnTo>
                  <a:pt x="6365558" y="427998"/>
                </a:lnTo>
                <a:lnTo>
                  <a:pt x="6364068" y="630094"/>
                </a:lnTo>
                <a:lnTo>
                  <a:pt x="6180509" y="731831"/>
                </a:lnTo>
                <a:lnTo>
                  <a:pt x="6008342" y="625984"/>
                </a:lnTo>
                <a:lnTo>
                  <a:pt x="6009831" y="423887"/>
                </a:lnTo>
                <a:close/>
                <a:moveTo>
                  <a:pt x="5528808" y="248706"/>
                </a:moveTo>
                <a:lnTo>
                  <a:pt x="5988433" y="531283"/>
                </a:lnTo>
                <a:lnTo>
                  <a:pt x="5984457" y="1070809"/>
                </a:lnTo>
                <a:lnTo>
                  <a:pt x="5494418" y="1342412"/>
                </a:lnTo>
                <a:lnTo>
                  <a:pt x="5034794" y="1059835"/>
                </a:lnTo>
                <a:lnTo>
                  <a:pt x="5038769" y="520309"/>
                </a:lnTo>
                <a:close/>
                <a:moveTo>
                  <a:pt x="4962244" y="0"/>
                </a:moveTo>
                <a:lnTo>
                  <a:pt x="5457795" y="0"/>
                </a:lnTo>
                <a:lnTo>
                  <a:pt x="5456359" y="194998"/>
                </a:lnTo>
                <a:lnTo>
                  <a:pt x="5200670" y="336713"/>
                </a:lnTo>
                <a:lnTo>
                  <a:pt x="4960849" y="189273"/>
                </a:lnTo>
                <a:close/>
                <a:moveTo>
                  <a:pt x="93327" y="0"/>
                </a:moveTo>
                <a:lnTo>
                  <a:pt x="4747650" y="0"/>
                </a:lnTo>
                <a:lnTo>
                  <a:pt x="4874308" y="77870"/>
                </a:lnTo>
                <a:lnTo>
                  <a:pt x="4854125" y="2816777"/>
                </a:lnTo>
                <a:lnTo>
                  <a:pt x="2366440" y="4195572"/>
                </a:lnTo>
                <a:lnTo>
                  <a:pt x="33153" y="2761072"/>
                </a:lnTo>
                <a:lnTo>
                  <a:pt x="53335" y="22166"/>
                </a:lnTo>
                <a:close/>
              </a:path>
            </a:pathLst>
          </a:custGeom>
        </p:spPr>
        <p:txBody>
          <a:bodyPr wrap="square">
            <a:noAutofit/>
          </a:bodyPr>
          <a:lstStyle>
            <a:lvl1pPr marL="0" indent="0">
              <a:buNone/>
              <a:defRPr/>
            </a:lvl1pPr>
          </a:lstStyle>
          <a:p>
            <a:r>
              <a:rPr lang="en-GB"/>
              <a:t>Click icon to add image</a:t>
            </a:r>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
        <p:nvSpPr>
          <p:cNvPr id="29" name="Text Placeholder 28">
            <a:extLst>
              <a:ext uri="{FF2B5EF4-FFF2-40B4-BE49-F238E27FC236}">
                <a16:creationId xmlns:a16="http://schemas.microsoft.com/office/drawing/2014/main" id="{CF8C4842-AFD3-C44D-9B40-52E462526F81}"/>
              </a:ext>
            </a:extLst>
          </p:cNvPr>
          <p:cNvSpPr>
            <a:spLocks noGrp="1"/>
          </p:cNvSpPr>
          <p:nvPr>
            <p:ph type="body" sz="quarter" idx="14"/>
          </p:nvPr>
        </p:nvSpPr>
        <p:spPr>
          <a:xfrm>
            <a:off x="7718425" y="198438"/>
            <a:ext cx="4154488" cy="6345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 name="Group 1">
            <a:extLst>
              <a:ext uri="{FF2B5EF4-FFF2-40B4-BE49-F238E27FC236}">
                <a16:creationId xmlns:a16="http://schemas.microsoft.com/office/drawing/2014/main" id="{E7360914-720C-C983-98A9-74FBEE1E587C}"/>
              </a:ext>
            </a:extLst>
          </p:cNvPr>
          <p:cNvGrpSpPr/>
          <p:nvPr userDrawn="1"/>
        </p:nvGrpSpPr>
        <p:grpSpPr>
          <a:xfrm>
            <a:off x="-5222362" y="0"/>
            <a:ext cx="5192969" cy="4970639"/>
            <a:chOff x="-5222362" y="0"/>
            <a:chExt cx="5192969" cy="4970639"/>
          </a:xfrm>
        </p:grpSpPr>
        <p:pic>
          <p:nvPicPr>
            <p:cNvPr id="3" name="Picture 2">
              <a:extLst>
                <a:ext uri="{FF2B5EF4-FFF2-40B4-BE49-F238E27FC236}">
                  <a16:creationId xmlns:a16="http://schemas.microsoft.com/office/drawing/2014/main" id="{F5668BF6-105F-E94A-E781-0F942A1DD3EF}"/>
                </a:ext>
              </a:extLst>
            </p:cNvPr>
            <p:cNvPicPr>
              <a:picLocks noChangeAspect="1"/>
            </p:cNvPicPr>
            <p:nvPr userDrawn="1"/>
          </p:nvPicPr>
          <p:blipFill>
            <a:blip r:embed="rId3"/>
            <a:stretch>
              <a:fillRect/>
            </a:stretch>
          </p:blipFill>
          <p:spPr>
            <a:xfrm>
              <a:off x="-5222362" y="2932289"/>
              <a:ext cx="1524000" cy="2038350"/>
            </a:xfrm>
            <a:prstGeom prst="rect">
              <a:avLst/>
            </a:prstGeom>
          </p:spPr>
        </p:pic>
        <p:sp>
          <p:nvSpPr>
            <p:cNvPr id="4" name="Rectangle 3">
              <a:extLst>
                <a:ext uri="{FF2B5EF4-FFF2-40B4-BE49-F238E27FC236}">
                  <a16:creationId xmlns:a16="http://schemas.microsoft.com/office/drawing/2014/main" id="{7632484D-8F32-1E5C-FA2E-B2183273FB12}"/>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 name="TextBox 4">
              <a:extLst>
                <a:ext uri="{FF2B5EF4-FFF2-40B4-BE49-F238E27FC236}">
                  <a16:creationId xmlns:a16="http://schemas.microsoft.com/office/drawing/2014/main" id="{DD169B75-8D98-E195-21F8-B58D2E249A3F}"/>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6" name="Rectangle 5">
              <a:extLst>
                <a:ext uri="{FF2B5EF4-FFF2-40B4-BE49-F238E27FC236}">
                  <a16:creationId xmlns:a16="http://schemas.microsoft.com/office/drawing/2014/main" id="{818A1051-DDEB-4E75-8AD7-08C4AF62AAEA}"/>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 name="TextBox 6">
              <a:extLst>
                <a:ext uri="{FF2B5EF4-FFF2-40B4-BE49-F238E27FC236}">
                  <a16:creationId xmlns:a16="http://schemas.microsoft.com/office/drawing/2014/main" id="{68F510D7-A18C-E999-0B32-5648E51623B5}"/>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8" name="TextBox 7">
              <a:extLst>
                <a:ext uri="{FF2B5EF4-FFF2-40B4-BE49-F238E27FC236}">
                  <a16:creationId xmlns:a16="http://schemas.microsoft.com/office/drawing/2014/main" id="{3A347C76-A20A-E5FC-8CFA-9C0DD6495913}"/>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9" name="TextBox 8">
              <a:extLst>
                <a:ext uri="{FF2B5EF4-FFF2-40B4-BE49-F238E27FC236}">
                  <a16:creationId xmlns:a16="http://schemas.microsoft.com/office/drawing/2014/main" id="{736D9BF0-887F-BBA0-856F-2C11742E0EB6}"/>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1" name="TextBox 10">
              <a:extLst>
                <a:ext uri="{FF2B5EF4-FFF2-40B4-BE49-F238E27FC236}">
                  <a16:creationId xmlns:a16="http://schemas.microsoft.com/office/drawing/2014/main" id="{4CF3823D-280C-0932-C97B-265FE573D78A}"/>
                </a:ext>
              </a:extLst>
            </p:cNvPr>
            <p:cNvSpPr txBox="1"/>
            <p:nvPr/>
          </p:nvSpPr>
          <p:spPr>
            <a:xfrm>
              <a:off x="-3670298" y="3627078"/>
              <a:ext cx="3640904" cy="523220"/>
            </a:xfrm>
            <a:prstGeom prst="rect">
              <a:avLst/>
            </a:prstGeom>
            <a:noFill/>
          </p:spPr>
          <p:txBody>
            <a:bodyPr wrap="square" rtlCol="0">
              <a:no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12" name="TextBox 11">
              <a:extLst>
                <a:ext uri="{FF2B5EF4-FFF2-40B4-BE49-F238E27FC236}">
                  <a16:creationId xmlns:a16="http://schemas.microsoft.com/office/drawing/2014/main" id="{EAFEF156-0116-EAC6-FE6C-46DC6C1EC3D2}"/>
                </a:ext>
              </a:extLst>
            </p:cNvPr>
            <p:cNvSpPr txBox="1"/>
            <p:nvPr/>
          </p:nvSpPr>
          <p:spPr>
            <a:xfrm>
              <a:off x="-3670298" y="4153782"/>
              <a:ext cx="3640904" cy="738664"/>
            </a:xfrm>
            <a:prstGeom prst="rect">
              <a:avLst/>
            </a:prstGeom>
            <a:noFill/>
          </p:spPr>
          <p:txBody>
            <a:bodyPr wrap="square" rtlCol="0">
              <a:no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t>
              </a:r>
              <a:br>
                <a:rPr lang="en-GB" sz="1400">
                  <a:solidFill>
                    <a:srgbClr val="333333"/>
                  </a:solidFill>
                </a:rPr>
              </a:br>
              <a:r>
                <a:rPr lang="en-GB" sz="1400">
                  <a:solidFill>
                    <a:srgbClr val="333333"/>
                  </a:solidFill>
                </a:rPr>
                <a:t>and Contrast.</a:t>
              </a:r>
            </a:p>
          </p:txBody>
        </p:sp>
      </p:grpSp>
    </p:spTree>
    <p:extLst>
      <p:ext uri="{BB962C8B-B14F-4D97-AF65-F5344CB8AC3E}">
        <p14:creationId xmlns:p14="http://schemas.microsoft.com/office/powerpoint/2010/main" val="422160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x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0264CB4-018C-8FF2-BE6A-8D0DF2D3B6F2}"/>
              </a:ext>
            </a:extLst>
          </p:cNvPr>
          <p:cNvSpPr>
            <a:spLocks noGrp="1"/>
          </p:cNvSpPr>
          <p:nvPr>
            <p:ph type="pic" sz="quarter" idx="13"/>
          </p:nvPr>
        </p:nvSpPr>
        <p:spPr>
          <a:xfrm>
            <a:off x="0" y="1"/>
            <a:ext cx="7300913" cy="6857999"/>
          </a:xfrm>
          <a:custGeom>
            <a:avLst/>
            <a:gdLst>
              <a:gd name="connsiteX0" fmla="*/ 2401078 w 7300913"/>
              <a:gd name="connsiteY0" fmla="*/ 1033908 h 6857999"/>
              <a:gd name="connsiteX1" fmla="*/ 6627832 w 7300913"/>
              <a:gd name="connsiteY1" fmla="*/ 1033908 h 6857999"/>
              <a:gd name="connsiteX2" fmla="*/ 7300913 w 7300913"/>
              <a:gd name="connsiteY2" fmla="*/ 1033908 h 6857999"/>
              <a:gd name="connsiteX3" fmla="*/ 7300913 w 7300913"/>
              <a:gd name="connsiteY3" fmla="*/ 5828521 h 6857999"/>
              <a:gd name="connsiteX4" fmla="*/ 6627832 w 7300913"/>
              <a:gd name="connsiteY4" fmla="*/ 5828521 h 6857999"/>
              <a:gd name="connsiteX5" fmla="*/ 2401078 w 7300913"/>
              <a:gd name="connsiteY5" fmla="*/ 5828521 h 6857999"/>
              <a:gd name="connsiteX6" fmla="*/ 0 w 7300913"/>
              <a:gd name="connsiteY6" fmla="*/ 0 h 6857999"/>
              <a:gd name="connsiteX7" fmla="*/ 6736702 w 7300913"/>
              <a:gd name="connsiteY7" fmla="*/ 0 h 6857999"/>
              <a:gd name="connsiteX8" fmla="*/ 6736702 w 7300913"/>
              <a:gd name="connsiteY8" fmla="*/ 881742 h 6857999"/>
              <a:gd name="connsiteX9" fmla="*/ 2245567 w 7300913"/>
              <a:gd name="connsiteY9" fmla="*/ 881742 h 6857999"/>
              <a:gd name="connsiteX10" fmla="*/ 2245567 w 7300913"/>
              <a:gd name="connsiteY10" fmla="*/ 5976256 h 6857999"/>
              <a:gd name="connsiteX11" fmla="*/ 6736702 w 7300913"/>
              <a:gd name="connsiteY11" fmla="*/ 5976256 h 6857999"/>
              <a:gd name="connsiteX12" fmla="*/ 6736702 w 7300913"/>
              <a:gd name="connsiteY12" fmla="*/ 6857999 h 6857999"/>
              <a:gd name="connsiteX13" fmla="*/ 0 w 7300913"/>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00913" h="6857999">
                <a:moveTo>
                  <a:pt x="2401078" y="1033908"/>
                </a:moveTo>
                <a:lnTo>
                  <a:pt x="6627832" y="1033908"/>
                </a:lnTo>
                <a:lnTo>
                  <a:pt x="7300913" y="1033908"/>
                </a:lnTo>
                <a:lnTo>
                  <a:pt x="7300913" y="5828521"/>
                </a:lnTo>
                <a:lnTo>
                  <a:pt x="6627832" y="5828521"/>
                </a:lnTo>
                <a:lnTo>
                  <a:pt x="2401078" y="5828521"/>
                </a:lnTo>
                <a:close/>
                <a:moveTo>
                  <a:pt x="0" y="0"/>
                </a:moveTo>
                <a:lnTo>
                  <a:pt x="6736702" y="0"/>
                </a:lnTo>
                <a:lnTo>
                  <a:pt x="6736702" y="881742"/>
                </a:lnTo>
                <a:lnTo>
                  <a:pt x="2245567" y="881742"/>
                </a:lnTo>
                <a:lnTo>
                  <a:pt x="2245567" y="5976256"/>
                </a:lnTo>
                <a:lnTo>
                  <a:pt x="6736702" y="5976256"/>
                </a:lnTo>
                <a:lnTo>
                  <a:pt x="6736702" y="6857999"/>
                </a:lnTo>
                <a:lnTo>
                  <a:pt x="0" y="6857999"/>
                </a:lnTo>
                <a:close/>
              </a:path>
            </a:pathLst>
          </a:custGeom>
        </p:spPr>
        <p:txBody>
          <a:bodyPr wrap="square">
            <a:noAutofit/>
          </a:bodyPr>
          <a:lstStyle>
            <a:lvl1pPr marL="0" indent="0">
              <a:buNone/>
              <a:defRPr/>
            </a:lvl1pPr>
          </a:lstStyle>
          <a:p>
            <a:r>
              <a:rPr lang="en-GB"/>
              <a:t>Click icon to add picture</a:t>
            </a:r>
          </a:p>
        </p:txBody>
      </p:sp>
      <p:sp>
        <p:nvSpPr>
          <p:cNvPr id="4" name="Slide Number Placeholder 4">
            <a:extLst>
              <a:ext uri="{FF2B5EF4-FFF2-40B4-BE49-F238E27FC236}">
                <a16:creationId xmlns:a16="http://schemas.microsoft.com/office/drawing/2014/main" id="{487D3B4F-A372-0C40-AE76-4DFBE80C98A8}"/>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pic>
        <p:nvPicPr>
          <p:cNvPr id="5" name="Picture 4">
            <a:extLst>
              <a:ext uri="{FF2B5EF4-FFF2-40B4-BE49-F238E27FC236}">
                <a16:creationId xmlns:a16="http://schemas.microsoft.com/office/drawing/2014/main" id="{CF83A9DA-23E2-36CC-9ACC-F2B96DFF0E6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154"/>
          <a:stretch/>
        </p:blipFill>
        <p:spPr>
          <a:xfrm>
            <a:off x="9191625" y="154229"/>
            <a:ext cx="3000375" cy="1100361"/>
          </a:xfrm>
          <a:prstGeom prst="rect">
            <a:avLst/>
          </a:prstGeom>
        </p:spPr>
      </p:pic>
      <p:sp>
        <p:nvSpPr>
          <p:cNvPr id="21" name="Text Placeholder 20">
            <a:extLst>
              <a:ext uri="{FF2B5EF4-FFF2-40B4-BE49-F238E27FC236}">
                <a16:creationId xmlns:a16="http://schemas.microsoft.com/office/drawing/2014/main" id="{ADF3B5FB-1CA0-A213-84CD-3469CDD19B94}"/>
              </a:ext>
            </a:extLst>
          </p:cNvPr>
          <p:cNvSpPr>
            <a:spLocks noGrp="1"/>
          </p:cNvSpPr>
          <p:nvPr>
            <p:ph type="body" sz="quarter" idx="14"/>
          </p:nvPr>
        </p:nvSpPr>
        <p:spPr>
          <a:xfrm>
            <a:off x="7491413" y="1382713"/>
            <a:ext cx="4438650" cy="4449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 name="Group 1">
            <a:extLst>
              <a:ext uri="{FF2B5EF4-FFF2-40B4-BE49-F238E27FC236}">
                <a16:creationId xmlns:a16="http://schemas.microsoft.com/office/drawing/2014/main" id="{9C006B96-9F21-958B-8261-C6C28B92290B}"/>
              </a:ext>
            </a:extLst>
          </p:cNvPr>
          <p:cNvGrpSpPr/>
          <p:nvPr userDrawn="1"/>
        </p:nvGrpSpPr>
        <p:grpSpPr>
          <a:xfrm>
            <a:off x="-5222362" y="0"/>
            <a:ext cx="5192969" cy="4970639"/>
            <a:chOff x="-5222362" y="0"/>
            <a:chExt cx="5192969" cy="4970639"/>
          </a:xfrm>
        </p:grpSpPr>
        <p:pic>
          <p:nvPicPr>
            <p:cNvPr id="3" name="Picture 2">
              <a:extLst>
                <a:ext uri="{FF2B5EF4-FFF2-40B4-BE49-F238E27FC236}">
                  <a16:creationId xmlns:a16="http://schemas.microsoft.com/office/drawing/2014/main" id="{CC7FAF9C-B00A-BE6C-D8B6-8DF90075A364}"/>
                </a:ext>
              </a:extLst>
            </p:cNvPr>
            <p:cNvPicPr>
              <a:picLocks noChangeAspect="1"/>
            </p:cNvPicPr>
            <p:nvPr userDrawn="1"/>
          </p:nvPicPr>
          <p:blipFill>
            <a:blip r:embed="rId3"/>
            <a:stretch>
              <a:fillRect/>
            </a:stretch>
          </p:blipFill>
          <p:spPr>
            <a:xfrm>
              <a:off x="-5222362" y="2932289"/>
              <a:ext cx="1524000" cy="2038350"/>
            </a:xfrm>
            <a:prstGeom prst="rect">
              <a:avLst/>
            </a:prstGeom>
          </p:spPr>
        </p:pic>
        <p:sp>
          <p:nvSpPr>
            <p:cNvPr id="6" name="Rectangle 5">
              <a:extLst>
                <a:ext uri="{FF2B5EF4-FFF2-40B4-BE49-F238E27FC236}">
                  <a16:creationId xmlns:a16="http://schemas.microsoft.com/office/drawing/2014/main" id="{C28AB86D-FBF7-EB8D-E443-14B4C5E6AFD0}"/>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 name="TextBox 6">
              <a:extLst>
                <a:ext uri="{FF2B5EF4-FFF2-40B4-BE49-F238E27FC236}">
                  <a16:creationId xmlns:a16="http://schemas.microsoft.com/office/drawing/2014/main" id="{BD62B1BB-DD72-954E-FD6F-CE246A04F2EE}"/>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8" name="Rectangle 7">
              <a:extLst>
                <a:ext uri="{FF2B5EF4-FFF2-40B4-BE49-F238E27FC236}">
                  <a16:creationId xmlns:a16="http://schemas.microsoft.com/office/drawing/2014/main" id="{FB45D328-28CE-B6AF-37C3-3FD10625ABF6}"/>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9" name="TextBox 8">
              <a:extLst>
                <a:ext uri="{FF2B5EF4-FFF2-40B4-BE49-F238E27FC236}">
                  <a16:creationId xmlns:a16="http://schemas.microsoft.com/office/drawing/2014/main" id="{A95DF6CF-15F0-8B44-2FDC-92C402588628}"/>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10" name="TextBox 9">
              <a:extLst>
                <a:ext uri="{FF2B5EF4-FFF2-40B4-BE49-F238E27FC236}">
                  <a16:creationId xmlns:a16="http://schemas.microsoft.com/office/drawing/2014/main" id="{FD987D53-9423-2461-933D-5E93D8BFF030}"/>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11" name="TextBox 10">
              <a:extLst>
                <a:ext uri="{FF2B5EF4-FFF2-40B4-BE49-F238E27FC236}">
                  <a16:creationId xmlns:a16="http://schemas.microsoft.com/office/drawing/2014/main" id="{94017C8C-05F2-80B0-D00E-C66CCA4656DD}"/>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2" name="TextBox 11">
              <a:extLst>
                <a:ext uri="{FF2B5EF4-FFF2-40B4-BE49-F238E27FC236}">
                  <a16:creationId xmlns:a16="http://schemas.microsoft.com/office/drawing/2014/main" id="{CF2A9D65-B2A9-ADB9-05EE-9DB79265845E}"/>
                </a:ext>
              </a:extLst>
            </p:cNvPr>
            <p:cNvSpPr txBox="1"/>
            <p:nvPr/>
          </p:nvSpPr>
          <p:spPr>
            <a:xfrm>
              <a:off x="-3670298" y="3627078"/>
              <a:ext cx="3640904" cy="523220"/>
            </a:xfrm>
            <a:prstGeom prst="rect">
              <a:avLst/>
            </a:prstGeom>
            <a:noFill/>
          </p:spPr>
          <p:txBody>
            <a:bodyPr wrap="square" rtlCol="0">
              <a:no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13" name="TextBox 12">
              <a:extLst>
                <a:ext uri="{FF2B5EF4-FFF2-40B4-BE49-F238E27FC236}">
                  <a16:creationId xmlns:a16="http://schemas.microsoft.com/office/drawing/2014/main" id="{D58739C9-C91C-F6B1-B9D5-83A35CEECDFD}"/>
                </a:ext>
              </a:extLst>
            </p:cNvPr>
            <p:cNvSpPr txBox="1"/>
            <p:nvPr/>
          </p:nvSpPr>
          <p:spPr>
            <a:xfrm>
              <a:off x="-3670298" y="4153782"/>
              <a:ext cx="3640904" cy="738664"/>
            </a:xfrm>
            <a:prstGeom prst="rect">
              <a:avLst/>
            </a:prstGeom>
            <a:noFill/>
          </p:spPr>
          <p:txBody>
            <a:bodyPr wrap="square" rtlCol="0">
              <a:no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t>
              </a:r>
              <a:br>
                <a:rPr lang="en-GB" sz="1400">
                  <a:solidFill>
                    <a:srgbClr val="333333"/>
                  </a:solidFill>
                </a:rPr>
              </a:br>
              <a:r>
                <a:rPr lang="en-GB" sz="1400">
                  <a:solidFill>
                    <a:srgbClr val="333333"/>
                  </a:solidFill>
                </a:rPr>
                <a:t>and Contrast.</a:t>
              </a:r>
            </a:p>
          </p:txBody>
        </p:sp>
      </p:grpSp>
    </p:spTree>
    <p:extLst>
      <p:ext uri="{BB962C8B-B14F-4D97-AF65-F5344CB8AC3E}">
        <p14:creationId xmlns:p14="http://schemas.microsoft.com/office/powerpoint/2010/main" val="185784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B layout">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03ECE117-3EA0-FACA-EA07-101C16D42514}"/>
              </a:ext>
            </a:extLst>
          </p:cNvPr>
          <p:cNvSpPr>
            <a:spLocks noGrp="1"/>
          </p:cNvSpPr>
          <p:nvPr>
            <p:ph type="pic" sz="quarter" idx="13" hasCustomPrompt="1"/>
          </p:nvPr>
        </p:nvSpPr>
        <p:spPr>
          <a:xfrm>
            <a:off x="7277512" y="94490"/>
            <a:ext cx="4680778" cy="6669020"/>
          </a:xfrm>
          <a:custGeom>
            <a:avLst/>
            <a:gdLst>
              <a:gd name="connsiteX0" fmla="*/ 1424179 w 4680778"/>
              <a:gd name="connsiteY0" fmla="*/ 675 h 6669020"/>
              <a:gd name="connsiteX1" fmla="*/ 1703750 w 4680778"/>
              <a:gd name="connsiteY1" fmla="*/ 26221 h 6669020"/>
              <a:gd name="connsiteX2" fmla="*/ 1380734 w 4680778"/>
              <a:gd name="connsiteY2" fmla="*/ 389545 h 6669020"/>
              <a:gd name="connsiteX3" fmla="*/ 1216059 w 4680778"/>
              <a:gd name="connsiteY3" fmla="*/ 783149 h 6669020"/>
              <a:gd name="connsiteX4" fmla="*/ 1456736 w 4680778"/>
              <a:gd name="connsiteY4" fmla="*/ 783149 h 6669020"/>
              <a:gd name="connsiteX5" fmla="*/ 2495455 w 4680778"/>
              <a:gd name="connsiteY5" fmla="*/ 843702 h 6669020"/>
              <a:gd name="connsiteX6" fmla="*/ 1741751 w 4680778"/>
              <a:gd name="connsiteY6" fmla="*/ 2103232 h 6669020"/>
              <a:gd name="connsiteX7" fmla="*/ 1988762 w 4680778"/>
              <a:gd name="connsiteY7" fmla="*/ 2169842 h 6669020"/>
              <a:gd name="connsiteX8" fmla="*/ 2666464 w 4680778"/>
              <a:gd name="connsiteY8" fmla="*/ 2696662 h 6669020"/>
              <a:gd name="connsiteX9" fmla="*/ 2812137 w 4680778"/>
              <a:gd name="connsiteY9" fmla="*/ 3035767 h 6669020"/>
              <a:gd name="connsiteX10" fmla="*/ 3052814 w 4680778"/>
              <a:gd name="connsiteY10" fmla="*/ 3302205 h 6669020"/>
              <a:gd name="connsiteX11" fmla="*/ 3603842 w 4680778"/>
              <a:gd name="connsiteY11" fmla="*/ 3907747 h 6669020"/>
              <a:gd name="connsiteX12" fmla="*/ 3705180 w 4680778"/>
              <a:gd name="connsiteY12" fmla="*/ 4149965 h 6669020"/>
              <a:gd name="connsiteX13" fmla="*/ 3774850 w 4680778"/>
              <a:gd name="connsiteY13" fmla="*/ 4622287 h 6669020"/>
              <a:gd name="connsiteX14" fmla="*/ 4047195 w 4680778"/>
              <a:gd name="connsiteY14" fmla="*/ 4622287 h 6669020"/>
              <a:gd name="connsiteX15" fmla="*/ 4262540 w 4680778"/>
              <a:gd name="connsiteY15" fmla="*/ 4622287 h 6669020"/>
              <a:gd name="connsiteX16" fmla="*/ 4655226 w 4680778"/>
              <a:gd name="connsiteY16" fmla="*/ 4870560 h 6669020"/>
              <a:gd name="connsiteX17" fmla="*/ 4528552 w 4680778"/>
              <a:gd name="connsiteY17" fmla="*/ 5300493 h 6669020"/>
              <a:gd name="connsiteX18" fmla="*/ 4237205 w 4680778"/>
              <a:gd name="connsiteY18" fmla="*/ 5530601 h 6669020"/>
              <a:gd name="connsiteX19" fmla="*/ 4034529 w 4680778"/>
              <a:gd name="connsiteY19" fmla="*/ 5790984 h 6669020"/>
              <a:gd name="connsiteX20" fmla="*/ 4439882 w 4680778"/>
              <a:gd name="connsiteY20" fmla="*/ 5948424 h 6669020"/>
              <a:gd name="connsiteX21" fmla="*/ 3698845 w 4680778"/>
              <a:gd name="connsiteY21" fmla="*/ 6263307 h 6669020"/>
              <a:gd name="connsiteX22" fmla="*/ 2444786 w 4680778"/>
              <a:gd name="connsiteY22" fmla="*/ 6372304 h 6669020"/>
              <a:gd name="connsiteX23" fmla="*/ 2064767 w 4680778"/>
              <a:gd name="connsiteY23" fmla="*/ 6372304 h 6669020"/>
              <a:gd name="connsiteX24" fmla="*/ 1431403 w 4680778"/>
              <a:gd name="connsiteY24" fmla="*/ 6669020 h 6669020"/>
              <a:gd name="connsiteX25" fmla="*/ 627030 w 4680778"/>
              <a:gd name="connsiteY25" fmla="*/ 6669020 h 6669020"/>
              <a:gd name="connsiteX26" fmla="*/ 1152723 w 4680778"/>
              <a:gd name="connsiteY26" fmla="*/ 6063479 h 6669020"/>
              <a:gd name="connsiteX27" fmla="*/ 1570743 w 4680778"/>
              <a:gd name="connsiteY27" fmla="*/ 5978702 h 6669020"/>
              <a:gd name="connsiteX28" fmla="*/ 1982430 w 4680778"/>
              <a:gd name="connsiteY28" fmla="*/ 5730431 h 6669020"/>
              <a:gd name="connsiteX29" fmla="*/ 1216059 w 4680778"/>
              <a:gd name="connsiteY29" fmla="*/ 5633544 h 6669020"/>
              <a:gd name="connsiteX30" fmla="*/ 582695 w 4680778"/>
              <a:gd name="connsiteY30" fmla="*/ 5506379 h 6669020"/>
              <a:gd name="connsiteX31" fmla="*/ 728368 w 4680778"/>
              <a:gd name="connsiteY31" fmla="*/ 5354993 h 6669020"/>
              <a:gd name="connsiteX32" fmla="*/ 975382 w 4680778"/>
              <a:gd name="connsiteY32" fmla="*/ 5233884 h 6669020"/>
              <a:gd name="connsiteX33" fmla="*/ 1020413 w 4680778"/>
              <a:gd name="connsiteY33" fmla="*/ 5212328 h 6669020"/>
              <a:gd name="connsiteX34" fmla="*/ 1159056 w 4680778"/>
              <a:gd name="connsiteY34" fmla="*/ 4707063 h 6669020"/>
              <a:gd name="connsiteX35" fmla="*/ 1007049 w 4680778"/>
              <a:gd name="connsiteY35" fmla="*/ 4380069 h 6669020"/>
              <a:gd name="connsiteX36" fmla="*/ 1748085 w 4680778"/>
              <a:gd name="connsiteY36" fmla="*/ 4319516 h 6669020"/>
              <a:gd name="connsiteX37" fmla="*/ 1868424 w 4680778"/>
              <a:gd name="connsiteY37" fmla="*/ 4022799 h 6669020"/>
              <a:gd name="connsiteX38" fmla="*/ 1931760 w 4680778"/>
              <a:gd name="connsiteY38" fmla="*/ 3720028 h 6669020"/>
              <a:gd name="connsiteX39" fmla="*/ 1602412 w 4680778"/>
              <a:gd name="connsiteY39" fmla="*/ 3023656 h 6669020"/>
              <a:gd name="connsiteX40" fmla="*/ 627030 w 4680778"/>
              <a:gd name="connsiteY40" fmla="*/ 3023656 h 6669020"/>
              <a:gd name="connsiteX41" fmla="*/ 836040 w 4680778"/>
              <a:gd name="connsiteY41" fmla="*/ 2551333 h 6669020"/>
              <a:gd name="connsiteX42" fmla="*/ 272347 w 4680778"/>
              <a:gd name="connsiteY42" fmla="*/ 2327282 h 6669020"/>
              <a:gd name="connsiteX43" fmla="*/ 329350 w 4680778"/>
              <a:gd name="connsiteY43" fmla="*/ 1715685 h 6669020"/>
              <a:gd name="connsiteX44" fmla="*/ 0 w 4680778"/>
              <a:gd name="connsiteY44" fmla="*/ 1788349 h 6669020"/>
              <a:gd name="connsiteX45" fmla="*/ 107672 w 4680778"/>
              <a:gd name="connsiteY45" fmla="*/ 1552188 h 6669020"/>
              <a:gd name="connsiteX46" fmla="*/ 177342 w 4680778"/>
              <a:gd name="connsiteY46" fmla="*/ 1297860 h 6669020"/>
              <a:gd name="connsiteX47" fmla="*/ 177342 w 4680778"/>
              <a:gd name="connsiteY47" fmla="*/ 940591 h 6669020"/>
              <a:gd name="connsiteX48" fmla="*/ 162774 w 4680778"/>
              <a:gd name="connsiteY48" fmla="*/ 910918 h 6669020"/>
              <a:gd name="connsiteX49" fmla="*/ 310348 w 4680778"/>
              <a:gd name="connsiteY49" fmla="*/ 589376 h 6669020"/>
              <a:gd name="connsiteX50" fmla="*/ 456021 w 4680778"/>
              <a:gd name="connsiteY50" fmla="*/ 383492 h 6669020"/>
              <a:gd name="connsiteX51" fmla="*/ 627030 w 4680778"/>
              <a:gd name="connsiteY51" fmla="*/ 26221 h 6669020"/>
              <a:gd name="connsiteX52" fmla="*/ 1424179 w 4680778"/>
              <a:gd name="connsiteY52" fmla="*/ 675 h 666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680778" h="6669020">
                <a:moveTo>
                  <a:pt x="1424179" y="675"/>
                </a:moveTo>
                <a:cubicBezTo>
                  <a:pt x="1515721" y="-2164"/>
                  <a:pt x="1608746" y="3513"/>
                  <a:pt x="1703750" y="26221"/>
                </a:cubicBezTo>
                <a:cubicBezTo>
                  <a:pt x="1665749" y="232105"/>
                  <a:pt x="1501073" y="298716"/>
                  <a:pt x="1380734" y="389545"/>
                </a:cubicBezTo>
                <a:cubicBezTo>
                  <a:pt x="1241584" y="472082"/>
                  <a:pt x="1174827" y="631643"/>
                  <a:pt x="1216059" y="783149"/>
                </a:cubicBezTo>
                <a:cubicBezTo>
                  <a:pt x="1285730" y="783149"/>
                  <a:pt x="1374400" y="783149"/>
                  <a:pt x="1456736" y="783149"/>
                </a:cubicBezTo>
                <a:cubicBezTo>
                  <a:pt x="1803758" y="737128"/>
                  <a:pt x="2156858" y="757717"/>
                  <a:pt x="2495455" y="843702"/>
                </a:cubicBezTo>
                <a:cubicBezTo>
                  <a:pt x="2319253" y="1300708"/>
                  <a:pt x="2064513" y="1726403"/>
                  <a:pt x="1741751" y="2103232"/>
                </a:cubicBezTo>
                <a:cubicBezTo>
                  <a:pt x="1798754" y="2218284"/>
                  <a:pt x="1906425" y="2169842"/>
                  <a:pt x="1988762" y="2169842"/>
                </a:cubicBezTo>
                <a:cubicBezTo>
                  <a:pt x="2307472" y="2193154"/>
                  <a:pt x="2577601" y="2403096"/>
                  <a:pt x="2666464" y="2696662"/>
                </a:cubicBezTo>
                <a:cubicBezTo>
                  <a:pt x="2701805" y="2814500"/>
                  <a:pt x="2750700" y="2928223"/>
                  <a:pt x="2812137" y="3035767"/>
                </a:cubicBezTo>
                <a:cubicBezTo>
                  <a:pt x="2865908" y="3143614"/>
                  <a:pt x="2949069" y="3235655"/>
                  <a:pt x="3052814" y="3302205"/>
                </a:cubicBezTo>
                <a:cubicBezTo>
                  <a:pt x="3313317" y="3426099"/>
                  <a:pt x="3511560" y="3643973"/>
                  <a:pt x="3603842" y="3907747"/>
                </a:cubicBezTo>
                <a:cubicBezTo>
                  <a:pt x="3629872" y="3991252"/>
                  <a:pt x="3663821" y="4072334"/>
                  <a:pt x="3705180" y="4149965"/>
                </a:cubicBezTo>
                <a:cubicBezTo>
                  <a:pt x="3804934" y="4288149"/>
                  <a:pt x="3830713" y="4463151"/>
                  <a:pt x="3774850" y="4622287"/>
                </a:cubicBezTo>
                <a:cubicBezTo>
                  <a:pt x="3888854" y="4713119"/>
                  <a:pt x="3964859" y="4622287"/>
                  <a:pt x="4047195" y="4622287"/>
                </a:cubicBezTo>
                <a:cubicBezTo>
                  <a:pt x="4118449" y="4610539"/>
                  <a:pt x="4191286" y="4610539"/>
                  <a:pt x="4262540" y="4622287"/>
                </a:cubicBezTo>
                <a:cubicBezTo>
                  <a:pt x="4431902" y="4627676"/>
                  <a:pt x="4583718" y="4723655"/>
                  <a:pt x="4655226" y="4870560"/>
                </a:cubicBezTo>
                <a:cubicBezTo>
                  <a:pt x="4716472" y="5024913"/>
                  <a:pt x="4665042" y="5199369"/>
                  <a:pt x="4528552" y="5300493"/>
                </a:cubicBezTo>
                <a:cubicBezTo>
                  <a:pt x="4446216" y="5391327"/>
                  <a:pt x="4325877" y="5445825"/>
                  <a:pt x="4237205" y="5530601"/>
                </a:cubicBezTo>
                <a:cubicBezTo>
                  <a:pt x="4160694" y="5610652"/>
                  <a:pt x="4092797" y="5697911"/>
                  <a:pt x="4034529" y="5790984"/>
                </a:cubicBezTo>
                <a:lnTo>
                  <a:pt x="4439882" y="5948424"/>
                </a:lnTo>
                <a:cubicBezTo>
                  <a:pt x="4262540" y="6164059"/>
                  <a:pt x="3985126" y="6281957"/>
                  <a:pt x="3698845" y="6263307"/>
                </a:cubicBezTo>
                <a:cubicBezTo>
                  <a:pt x="3277912" y="6254829"/>
                  <a:pt x="2857231" y="6291405"/>
                  <a:pt x="2444786" y="6372304"/>
                </a:cubicBezTo>
                <a:cubicBezTo>
                  <a:pt x="2319380" y="6396466"/>
                  <a:pt x="2190172" y="6396466"/>
                  <a:pt x="2064767" y="6372304"/>
                </a:cubicBezTo>
                <a:cubicBezTo>
                  <a:pt x="1805278" y="6301033"/>
                  <a:pt x="1531473" y="6429287"/>
                  <a:pt x="1431403" y="6669020"/>
                </a:cubicBezTo>
                <a:cubicBezTo>
                  <a:pt x="1168240" y="6599383"/>
                  <a:pt x="890193" y="6599383"/>
                  <a:pt x="627030" y="6669020"/>
                </a:cubicBezTo>
                <a:cubicBezTo>
                  <a:pt x="764280" y="6439579"/>
                  <a:pt x="942129" y="6234725"/>
                  <a:pt x="1152723" y="6063479"/>
                </a:cubicBezTo>
                <a:cubicBezTo>
                  <a:pt x="1271416" y="5976097"/>
                  <a:pt x="1425196" y="5944913"/>
                  <a:pt x="1570743" y="5978702"/>
                </a:cubicBezTo>
                <a:cubicBezTo>
                  <a:pt x="1767086" y="5984757"/>
                  <a:pt x="1931760" y="5942369"/>
                  <a:pt x="1982430" y="5730431"/>
                </a:cubicBezTo>
                <a:cubicBezTo>
                  <a:pt x="1722625" y="5775239"/>
                  <a:pt x="1454711" y="5741390"/>
                  <a:pt x="1216059" y="5633544"/>
                </a:cubicBezTo>
                <a:cubicBezTo>
                  <a:pt x="1013383" y="5579045"/>
                  <a:pt x="817040" y="5554823"/>
                  <a:pt x="582695" y="5506379"/>
                </a:cubicBezTo>
                <a:cubicBezTo>
                  <a:pt x="624814" y="5450610"/>
                  <a:pt x="673710" y="5399804"/>
                  <a:pt x="728368" y="5354993"/>
                </a:cubicBezTo>
                <a:cubicBezTo>
                  <a:pt x="804373" y="5306551"/>
                  <a:pt x="893044" y="5282329"/>
                  <a:pt x="975382" y="5233884"/>
                </a:cubicBezTo>
                <a:cubicBezTo>
                  <a:pt x="990899" y="5227647"/>
                  <a:pt x="1005909" y="5220442"/>
                  <a:pt x="1020413" y="5212328"/>
                </a:cubicBezTo>
                <a:cubicBezTo>
                  <a:pt x="1204659" y="5109447"/>
                  <a:pt x="1266728" y="4883216"/>
                  <a:pt x="1159056" y="4707063"/>
                </a:cubicBezTo>
                <a:cubicBezTo>
                  <a:pt x="1114721" y="4598065"/>
                  <a:pt x="1057718" y="4495124"/>
                  <a:pt x="1007049" y="4380069"/>
                </a:cubicBezTo>
                <a:lnTo>
                  <a:pt x="1748085" y="4319516"/>
                </a:lnTo>
                <a:cubicBezTo>
                  <a:pt x="1794320" y="4222992"/>
                  <a:pt x="1834476" y="4123865"/>
                  <a:pt x="1868424" y="4022799"/>
                </a:cubicBezTo>
                <a:cubicBezTo>
                  <a:pt x="1895025" y="3923007"/>
                  <a:pt x="1916117" y="3821941"/>
                  <a:pt x="1931760" y="3720028"/>
                </a:cubicBezTo>
                <a:cubicBezTo>
                  <a:pt x="1539075" y="3459647"/>
                  <a:pt x="1539075" y="3459647"/>
                  <a:pt x="1602412" y="3023656"/>
                </a:cubicBezTo>
                <a:cubicBezTo>
                  <a:pt x="1292063" y="3023656"/>
                  <a:pt x="969047" y="3205318"/>
                  <a:pt x="627030" y="3023656"/>
                </a:cubicBezTo>
                <a:lnTo>
                  <a:pt x="836040" y="2551333"/>
                </a:lnTo>
                <a:cubicBezTo>
                  <a:pt x="614363" y="2206173"/>
                  <a:pt x="614363" y="2206173"/>
                  <a:pt x="272347" y="2327282"/>
                </a:cubicBezTo>
                <a:cubicBezTo>
                  <a:pt x="297681" y="2127454"/>
                  <a:pt x="323016" y="1939734"/>
                  <a:pt x="329350" y="1715685"/>
                </a:cubicBezTo>
                <a:lnTo>
                  <a:pt x="0" y="1788349"/>
                </a:lnTo>
                <a:cubicBezTo>
                  <a:pt x="44336" y="1691462"/>
                  <a:pt x="82338" y="1636964"/>
                  <a:pt x="107672" y="1552188"/>
                </a:cubicBezTo>
                <a:cubicBezTo>
                  <a:pt x="133008" y="1467413"/>
                  <a:pt x="177342" y="1382637"/>
                  <a:pt x="177342" y="1297860"/>
                </a:cubicBezTo>
                <a:cubicBezTo>
                  <a:pt x="228391" y="1183778"/>
                  <a:pt x="228391" y="1054673"/>
                  <a:pt x="177342" y="940591"/>
                </a:cubicBezTo>
                <a:cubicBezTo>
                  <a:pt x="171832" y="931024"/>
                  <a:pt x="166954" y="921091"/>
                  <a:pt x="162774" y="910918"/>
                </a:cubicBezTo>
                <a:cubicBezTo>
                  <a:pt x="110649" y="783149"/>
                  <a:pt x="176709" y="639211"/>
                  <a:pt x="310348" y="589376"/>
                </a:cubicBezTo>
                <a:cubicBezTo>
                  <a:pt x="380019" y="553043"/>
                  <a:pt x="399020" y="492489"/>
                  <a:pt x="456021" y="383492"/>
                </a:cubicBezTo>
                <a:cubicBezTo>
                  <a:pt x="513025" y="274493"/>
                  <a:pt x="557361" y="165495"/>
                  <a:pt x="627030" y="26221"/>
                </a:cubicBezTo>
                <a:cubicBezTo>
                  <a:pt x="888294" y="94345"/>
                  <a:pt x="1149557" y="9190"/>
                  <a:pt x="1424179" y="675"/>
                </a:cubicBezTo>
                <a:close/>
              </a:path>
            </a:pathLst>
          </a:custGeom>
        </p:spPr>
        <p:txBody>
          <a:bodyPr wrap="square">
            <a:noAutofit/>
          </a:bodyPr>
          <a:lstStyle>
            <a:lvl1pPr marL="0" indent="0">
              <a:buNone/>
              <a:defRPr/>
            </a:lvl1pPr>
          </a:lstStyle>
          <a:p>
            <a:r>
              <a:rPr lang="en-GB"/>
              <a:t>Click icon to add image</a:t>
            </a:r>
          </a:p>
        </p:txBody>
      </p:sp>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
        <p:nvSpPr>
          <p:cNvPr id="45" name="Text Placeholder 20">
            <a:extLst>
              <a:ext uri="{FF2B5EF4-FFF2-40B4-BE49-F238E27FC236}">
                <a16:creationId xmlns:a16="http://schemas.microsoft.com/office/drawing/2014/main" id="{9957852E-34C3-51FE-D20E-358A0025C70D}"/>
              </a:ext>
            </a:extLst>
          </p:cNvPr>
          <p:cNvSpPr>
            <a:spLocks noGrp="1"/>
          </p:cNvSpPr>
          <p:nvPr>
            <p:ph type="body" sz="quarter" idx="14"/>
          </p:nvPr>
        </p:nvSpPr>
        <p:spPr>
          <a:xfrm>
            <a:off x="883144" y="514416"/>
            <a:ext cx="6055538" cy="58943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 name="Group 1">
            <a:extLst>
              <a:ext uri="{FF2B5EF4-FFF2-40B4-BE49-F238E27FC236}">
                <a16:creationId xmlns:a16="http://schemas.microsoft.com/office/drawing/2014/main" id="{A8B1DAAF-155C-0B67-A68F-BD08C576451B}"/>
              </a:ext>
            </a:extLst>
          </p:cNvPr>
          <p:cNvGrpSpPr/>
          <p:nvPr userDrawn="1"/>
        </p:nvGrpSpPr>
        <p:grpSpPr>
          <a:xfrm>
            <a:off x="-5222362" y="0"/>
            <a:ext cx="5192969" cy="4970639"/>
            <a:chOff x="-5222362" y="0"/>
            <a:chExt cx="5192969" cy="4970639"/>
          </a:xfrm>
        </p:grpSpPr>
        <p:pic>
          <p:nvPicPr>
            <p:cNvPr id="3" name="Picture 2">
              <a:extLst>
                <a:ext uri="{FF2B5EF4-FFF2-40B4-BE49-F238E27FC236}">
                  <a16:creationId xmlns:a16="http://schemas.microsoft.com/office/drawing/2014/main" id="{13F4E623-18A5-F3C6-4D97-88DC930D1BB9}"/>
                </a:ext>
              </a:extLst>
            </p:cNvPr>
            <p:cNvPicPr>
              <a:picLocks noChangeAspect="1"/>
            </p:cNvPicPr>
            <p:nvPr userDrawn="1"/>
          </p:nvPicPr>
          <p:blipFill>
            <a:blip r:embed="rId3"/>
            <a:stretch>
              <a:fillRect/>
            </a:stretch>
          </p:blipFill>
          <p:spPr>
            <a:xfrm>
              <a:off x="-5222362" y="2932289"/>
              <a:ext cx="1524000" cy="2038350"/>
            </a:xfrm>
            <a:prstGeom prst="rect">
              <a:avLst/>
            </a:prstGeom>
          </p:spPr>
        </p:pic>
        <p:sp>
          <p:nvSpPr>
            <p:cNvPr id="4" name="Rectangle 3">
              <a:extLst>
                <a:ext uri="{FF2B5EF4-FFF2-40B4-BE49-F238E27FC236}">
                  <a16:creationId xmlns:a16="http://schemas.microsoft.com/office/drawing/2014/main" id="{3F297EDE-1EF2-22FA-A9A0-8384ACB41EEA}"/>
                </a:ext>
              </a:extLst>
            </p:cNvPr>
            <p:cNvSpPr/>
            <p:nvPr/>
          </p:nvSpPr>
          <p:spPr>
            <a:xfrm>
              <a:off x="-3670297" y="0"/>
              <a:ext cx="3640904" cy="497063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 name="TextBox 4">
              <a:extLst>
                <a:ext uri="{FF2B5EF4-FFF2-40B4-BE49-F238E27FC236}">
                  <a16:creationId xmlns:a16="http://schemas.microsoft.com/office/drawing/2014/main" id="{611F9DBD-F0F4-91AB-55DF-980131BE75AF}"/>
                </a:ext>
              </a:extLst>
            </p:cNvPr>
            <p:cNvSpPr txBox="1"/>
            <p:nvPr/>
          </p:nvSpPr>
          <p:spPr>
            <a:xfrm>
              <a:off x="-3670297" y="142935"/>
              <a:ext cx="3640904" cy="369332"/>
            </a:xfrm>
            <a:prstGeom prst="rect">
              <a:avLst/>
            </a:prstGeom>
            <a:noFill/>
          </p:spPr>
          <p:txBody>
            <a:bodyPr wrap="square" rtlCol="0" anchor="ctr">
              <a:spAutoFit/>
            </a:bodyPr>
            <a:lstStyle/>
            <a:p>
              <a:pPr algn="ctr"/>
              <a:r>
                <a:rPr lang="en-GB">
                  <a:solidFill>
                    <a:srgbClr val="333333"/>
                  </a:solidFill>
                  <a:latin typeface="+mj-lt"/>
                </a:rPr>
                <a:t>How to insert an image</a:t>
              </a:r>
            </a:p>
          </p:txBody>
        </p:sp>
        <p:sp>
          <p:nvSpPr>
            <p:cNvPr id="6" name="Rectangle 5">
              <a:extLst>
                <a:ext uri="{FF2B5EF4-FFF2-40B4-BE49-F238E27FC236}">
                  <a16:creationId xmlns:a16="http://schemas.microsoft.com/office/drawing/2014/main" id="{EA96C052-67E0-AB9F-B510-70F2FF214110}"/>
                </a:ext>
              </a:extLst>
            </p:cNvPr>
            <p:cNvSpPr/>
            <p:nvPr/>
          </p:nvSpPr>
          <p:spPr>
            <a:xfrm>
              <a:off x="-3670297" y="668565"/>
              <a:ext cx="3640904"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 name="TextBox 6">
              <a:extLst>
                <a:ext uri="{FF2B5EF4-FFF2-40B4-BE49-F238E27FC236}">
                  <a16:creationId xmlns:a16="http://schemas.microsoft.com/office/drawing/2014/main" id="{F7381055-D627-71D1-996A-7F44D2A8169D}"/>
                </a:ext>
              </a:extLst>
            </p:cNvPr>
            <p:cNvSpPr txBox="1"/>
            <p:nvPr/>
          </p:nvSpPr>
          <p:spPr>
            <a:xfrm>
              <a:off x="-3670297" y="825687"/>
              <a:ext cx="3540402" cy="738664"/>
            </a:xfrm>
            <a:prstGeom prst="rect">
              <a:avLst/>
            </a:prstGeom>
            <a:noFill/>
          </p:spPr>
          <p:txBody>
            <a:bodyPr wrap="square" rtlCol="0">
              <a:no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8" name="TextBox 7">
              <a:extLst>
                <a:ext uri="{FF2B5EF4-FFF2-40B4-BE49-F238E27FC236}">
                  <a16:creationId xmlns:a16="http://schemas.microsoft.com/office/drawing/2014/main" id="{4FDF6C3C-BC54-9A9F-8362-2D6A8407BB6F}"/>
                </a:ext>
              </a:extLst>
            </p:cNvPr>
            <p:cNvSpPr txBox="1"/>
            <p:nvPr/>
          </p:nvSpPr>
          <p:spPr>
            <a:xfrm>
              <a:off x="-3670298" y="1567834"/>
              <a:ext cx="3640904" cy="721076"/>
            </a:xfrm>
            <a:prstGeom prst="rect">
              <a:avLst/>
            </a:prstGeom>
            <a:noFill/>
          </p:spPr>
          <p:txBody>
            <a:bodyPr wrap="square" rtlCol="0">
              <a:no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a:t>
              </a:r>
              <a:br>
                <a:rPr lang="en-GB" sz="1400">
                  <a:solidFill>
                    <a:srgbClr val="333333"/>
                  </a:solidFill>
                </a:rPr>
              </a:br>
              <a:r>
                <a:rPr lang="en-GB" sz="1400">
                  <a:solidFill>
                    <a:srgbClr val="333333"/>
                  </a:solidFill>
                </a:rPr>
                <a:t>in the ribbon and use the tools to edit the image.</a:t>
              </a:r>
            </a:p>
          </p:txBody>
        </p:sp>
        <p:sp>
          <p:nvSpPr>
            <p:cNvPr id="9" name="TextBox 8">
              <a:extLst>
                <a:ext uri="{FF2B5EF4-FFF2-40B4-BE49-F238E27FC236}">
                  <a16:creationId xmlns:a16="http://schemas.microsoft.com/office/drawing/2014/main" id="{F802337A-5C91-4571-9B79-4E437A86F845}"/>
                </a:ext>
              </a:extLst>
            </p:cNvPr>
            <p:cNvSpPr txBox="1"/>
            <p:nvPr/>
          </p:nvSpPr>
          <p:spPr>
            <a:xfrm>
              <a:off x="-3670299" y="2292393"/>
              <a:ext cx="3640904" cy="1331202"/>
            </a:xfrm>
            <a:prstGeom prst="rect">
              <a:avLst/>
            </a:prstGeom>
            <a:noFill/>
          </p:spPr>
          <p:txBody>
            <a:bodyPr wrap="square" rtlCol="0">
              <a:no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11" name="TextBox 10">
              <a:extLst>
                <a:ext uri="{FF2B5EF4-FFF2-40B4-BE49-F238E27FC236}">
                  <a16:creationId xmlns:a16="http://schemas.microsoft.com/office/drawing/2014/main" id="{6B3E46C1-E5CA-CE1C-6F2C-D14924BFC92F}"/>
                </a:ext>
              </a:extLst>
            </p:cNvPr>
            <p:cNvSpPr txBox="1"/>
            <p:nvPr/>
          </p:nvSpPr>
          <p:spPr>
            <a:xfrm>
              <a:off x="-3670298" y="3627078"/>
              <a:ext cx="3640904" cy="523220"/>
            </a:xfrm>
            <a:prstGeom prst="rect">
              <a:avLst/>
            </a:prstGeom>
            <a:noFill/>
          </p:spPr>
          <p:txBody>
            <a:bodyPr wrap="square" rtlCol="0">
              <a:no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12" name="TextBox 11">
              <a:extLst>
                <a:ext uri="{FF2B5EF4-FFF2-40B4-BE49-F238E27FC236}">
                  <a16:creationId xmlns:a16="http://schemas.microsoft.com/office/drawing/2014/main" id="{7854FC88-5C4F-3950-81A1-175C9C270FE0}"/>
                </a:ext>
              </a:extLst>
            </p:cNvPr>
            <p:cNvSpPr txBox="1"/>
            <p:nvPr/>
          </p:nvSpPr>
          <p:spPr>
            <a:xfrm>
              <a:off x="-3670298" y="4153782"/>
              <a:ext cx="3640904" cy="738664"/>
            </a:xfrm>
            <a:prstGeom prst="rect">
              <a:avLst/>
            </a:prstGeom>
            <a:noFill/>
          </p:spPr>
          <p:txBody>
            <a:bodyPr wrap="square" rtlCol="0">
              <a:no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t>
              </a:r>
              <a:br>
                <a:rPr lang="en-GB" sz="1400">
                  <a:solidFill>
                    <a:srgbClr val="333333"/>
                  </a:solidFill>
                </a:rPr>
              </a:br>
              <a:r>
                <a:rPr lang="en-GB" sz="1400">
                  <a:solidFill>
                    <a:srgbClr val="333333"/>
                  </a:solidFill>
                </a:rPr>
                <a:t>and Contrast.</a:t>
              </a:r>
            </a:p>
          </p:txBody>
        </p:sp>
      </p:grpSp>
    </p:spTree>
    <p:extLst>
      <p:ext uri="{BB962C8B-B14F-4D97-AF65-F5344CB8AC3E}">
        <p14:creationId xmlns:p14="http://schemas.microsoft.com/office/powerpoint/2010/main" val="37878870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fullscree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
        <p:nvSpPr>
          <p:cNvPr id="4" name="Media Placeholder 3">
            <a:extLst>
              <a:ext uri="{FF2B5EF4-FFF2-40B4-BE49-F238E27FC236}">
                <a16:creationId xmlns:a16="http://schemas.microsoft.com/office/drawing/2014/main" id="{1CCE83DA-1F70-50FA-C188-1C3818650B2F}"/>
              </a:ext>
            </a:extLst>
          </p:cNvPr>
          <p:cNvSpPr>
            <a:spLocks noGrp="1"/>
          </p:cNvSpPr>
          <p:nvPr>
            <p:ph type="media" sz="quarter" idx="13" hasCustomPrompt="1"/>
          </p:nvPr>
        </p:nvSpPr>
        <p:spPr>
          <a:xfrm>
            <a:off x="478633" y="0"/>
            <a:ext cx="11713367" cy="6858000"/>
          </a:xfrm>
        </p:spPr>
        <p:txBody>
          <a:bodyPr/>
          <a:lstStyle>
            <a:lvl1pPr marL="0" indent="0">
              <a:buNone/>
              <a:defRPr/>
            </a:lvl1pPr>
          </a:lstStyle>
          <a:p>
            <a:r>
              <a:rPr lang="en-GB"/>
              <a:t>Click icon to add video</a:t>
            </a:r>
          </a:p>
        </p:txBody>
      </p:sp>
    </p:spTree>
    <p:extLst>
      <p:ext uri="{BB962C8B-B14F-4D97-AF65-F5344CB8AC3E}">
        <p14:creationId xmlns:p14="http://schemas.microsoft.com/office/powerpoint/2010/main" val="1320021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with Partners foot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6B404E8-052A-FA39-5BDF-D5885EF670E3}"/>
              </a:ext>
            </a:extLst>
          </p:cNvPr>
          <p:cNvGrpSpPr/>
          <p:nvPr userDrawn="1"/>
        </p:nvGrpSpPr>
        <p:grpSpPr>
          <a:xfrm>
            <a:off x="313573" y="5791758"/>
            <a:ext cx="11606212" cy="821861"/>
            <a:chOff x="313573" y="5791758"/>
            <a:chExt cx="11606212" cy="821861"/>
          </a:xfrm>
        </p:grpSpPr>
        <p:pic>
          <p:nvPicPr>
            <p:cNvPr id="3" name="Picture 2">
              <a:extLst>
                <a:ext uri="{FF2B5EF4-FFF2-40B4-BE49-F238E27FC236}">
                  <a16:creationId xmlns:a16="http://schemas.microsoft.com/office/drawing/2014/main" id="{78F03A6F-58E5-0C7C-C687-DD08106309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154"/>
            <a:stretch/>
          </p:blipFill>
          <p:spPr>
            <a:xfrm>
              <a:off x="10116879" y="5952419"/>
              <a:ext cx="1802906" cy="661200"/>
            </a:xfrm>
            <a:prstGeom prst="rect">
              <a:avLst/>
            </a:prstGeom>
          </p:spPr>
        </p:pic>
        <p:sp>
          <p:nvSpPr>
            <p:cNvPr id="5" name="Rectangle 4">
              <a:extLst>
                <a:ext uri="{FF2B5EF4-FFF2-40B4-BE49-F238E27FC236}">
                  <a16:creationId xmlns:a16="http://schemas.microsoft.com/office/drawing/2014/main" id="{DF7E581B-B511-5F32-DDFB-3B8B28C3CE17}"/>
                </a:ext>
              </a:extLst>
            </p:cNvPr>
            <p:cNvSpPr/>
            <p:nvPr userDrawn="1"/>
          </p:nvSpPr>
          <p:spPr>
            <a:xfrm>
              <a:off x="316624" y="5791758"/>
              <a:ext cx="1142989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pic>
          <p:nvPicPr>
            <p:cNvPr id="9" name="Picture 8">
              <a:extLst>
                <a:ext uri="{FF2B5EF4-FFF2-40B4-BE49-F238E27FC236}">
                  <a16:creationId xmlns:a16="http://schemas.microsoft.com/office/drawing/2014/main" id="{E20621D5-6183-204D-9A4F-7639AEDA198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611" t="23932" r="6675" b="18424"/>
            <a:stretch/>
          </p:blipFill>
          <p:spPr>
            <a:xfrm>
              <a:off x="8686391" y="6147883"/>
              <a:ext cx="1230209" cy="270273"/>
            </a:xfrm>
            <a:prstGeom prst="rect">
              <a:avLst/>
            </a:prstGeom>
          </p:spPr>
        </p:pic>
        <p:pic>
          <p:nvPicPr>
            <p:cNvPr id="11" name="Picture 10" descr="A sign with black and red text&#10;&#10;Description automatically generated with low confidence">
              <a:extLst>
                <a:ext uri="{FF2B5EF4-FFF2-40B4-BE49-F238E27FC236}">
                  <a16:creationId xmlns:a16="http://schemas.microsoft.com/office/drawing/2014/main" id="{1D53B968-5881-F06E-752D-AF63A5B728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3573" y="6043208"/>
              <a:ext cx="961012" cy="479622"/>
            </a:xfrm>
            <a:prstGeom prst="rect">
              <a:avLst/>
            </a:prstGeom>
          </p:spPr>
        </p:pic>
        <p:pic>
          <p:nvPicPr>
            <p:cNvPr id="13" name="Picture 12" descr="A picture containing text, font, graphics, screenshot&#10;&#10;Description automatically generated">
              <a:extLst>
                <a:ext uri="{FF2B5EF4-FFF2-40B4-BE49-F238E27FC236}">
                  <a16:creationId xmlns:a16="http://schemas.microsoft.com/office/drawing/2014/main" id="{8BC8A699-AD99-A5B9-6261-17CBC300F63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48772"/>
            <a:stretch/>
          </p:blipFill>
          <p:spPr>
            <a:xfrm>
              <a:off x="7656708" y="6027977"/>
              <a:ext cx="829405" cy="510084"/>
            </a:xfrm>
            <a:prstGeom prst="rect">
              <a:avLst/>
            </a:prstGeom>
          </p:spPr>
        </p:pic>
        <p:pic>
          <p:nvPicPr>
            <p:cNvPr id="15" name="Picture 14" descr="A picture containing text, font, screenshot, graphics&#10;&#10;Description automatically generated">
              <a:extLst>
                <a:ext uri="{FF2B5EF4-FFF2-40B4-BE49-F238E27FC236}">
                  <a16:creationId xmlns:a16="http://schemas.microsoft.com/office/drawing/2014/main" id="{CCD30DC0-E2D5-4991-0751-6FFA4B3129E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29266" y="5952419"/>
              <a:ext cx="775898" cy="661200"/>
            </a:xfrm>
            <a:prstGeom prst="rect">
              <a:avLst/>
            </a:prstGeom>
          </p:spPr>
        </p:pic>
        <p:pic>
          <p:nvPicPr>
            <p:cNvPr id="17" name="Picture 16" descr="A sign with black and red text&#10;&#10;Description automatically generated with low confidence">
              <a:extLst>
                <a:ext uri="{FF2B5EF4-FFF2-40B4-BE49-F238E27FC236}">
                  <a16:creationId xmlns:a16="http://schemas.microsoft.com/office/drawing/2014/main" id="{A44D930A-0626-16FC-72DB-8E4CD6A12E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6624" y="6043208"/>
              <a:ext cx="961012" cy="479622"/>
            </a:xfrm>
            <a:prstGeom prst="rect">
              <a:avLst/>
            </a:prstGeom>
          </p:spPr>
        </p:pic>
        <p:pic>
          <p:nvPicPr>
            <p:cNvPr id="19" name="Picture 18" descr="A picture containing black, darkness&#10;&#10;Description automatically generated">
              <a:extLst>
                <a:ext uri="{FF2B5EF4-FFF2-40B4-BE49-F238E27FC236}">
                  <a16:creationId xmlns:a16="http://schemas.microsoft.com/office/drawing/2014/main" id="{7F0FDB5E-0B49-3D04-2A75-BC97DC98CD8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77914" y="6107430"/>
              <a:ext cx="1135545" cy="351178"/>
            </a:xfrm>
            <a:prstGeom prst="rect">
              <a:avLst/>
            </a:prstGeom>
          </p:spPr>
        </p:pic>
        <p:pic>
          <p:nvPicPr>
            <p:cNvPr id="21" name="Picture 20" descr="A picture containing graphics, font, screenshot, logo&#10;&#10;Description automatically generated">
              <a:extLst>
                <a:ext uri="{FF2B5EF4-FFF2-40B4-BE49-F238E27FC236}">
                  <a16:creationId xmlns:a16="http://schemas.microsoft.com/office/drawing/2014/main" id="{F98A5ABB-13D8-79F5-1B0E-D18B3EBEEB0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13737" y="6140153"/>
              <a:ext cx="1063372" cy="285733"/>
            </a:xfrm>
            <a:prstGeom prst="rect">
              <a:avLst/>
            </a:prstGeom>
          </p:spPr>
        </p:pic>
        <p:pic>
          <p:nvPicPr>
            <p:cNvPr id="23" name="Picture 22" descr="A blue and white logo&#10;&#10;Description automatically generated with low confidence">
              <a:extLst>
                <a:ext uri="{FF2B5EF4-FFF2-40B4-BE49-F238E27FC236}">
                  <a16:creationId xmlns:a16="http://schemas.microsoft.com/office/drawing/2014/main" id="{40A70188-E365-F2C4-180D-217FF875004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77387" y="6075368"/>
              <a:ext cx="1021113" cy="415303"/>
            </a:xfrm>
            <a:prstGeom prst="rect">
              <a:avLst/>
            </a:prstGeom>
          </p:spPr>
        </p:pic>
        <p:pic>
          <p:nvPicPr>
            <p:cNvPr id="24" name="Picture 23" descr="A black text on a white background&#10;&#10;Description automatically generated with medium confidence">
              <a:extLst>
                <a:ext uri="{FF2B5EF4-FFF2-40B4-BE49-F238E27FC236}">
                  <a16:creationId xmlns:a16="http://schemas.microsoft.com/office/drawing/2014/main" id="{4ABC8EC1-6C65-7B76-B5C4-11025A205F6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98778" y="6106758"/>
              <a:ext cx="1181476" cy="352522"/>
            </a:xfrm>
            <a:prstGeom prst="rect">
              <a:avLst/>
            </a:prstGeom>
          </p:spPr>
        </p:pic>
      </p:grpSp>
      <p:sp>
        <p:nvSpPr>
          <p:cNvPr id="25" name="Content Placeholder 2">
            <a:extLst>
              <a:ext uri="{FF2B5EF4-FFF2-40B4-BE49-F238E27FC236}">
                <a16:creationId xmlns:a16="http://schemas.microsoft.com/office/drawing/2014/main" id="{FFE86B0B-AB7C-9E57-E6DB-F972949C3675}"/>
              </a:ext>
            </a:extLst>
          </p:cNvPr>
          <p:cNvSpPr>
            <a:spLocks noGrp="1"/>
          </p:cNvSpPr>
          <p:nvPr>
            <p:ph idx="1"/>
          </p:nvPr>
        </p:nvSpPr>
        <p:spPr>
          <a:xfrm>
            <a:off x="311581" y="1135900"/>
            <a:ext cx="11434941" cy="4465357"/>
          </a:xfrm>
        </p:spPr>
        <p:txBody>
          <a:bodyPr/>
          <a:lstStyle>
            <a:lvl1pPr>
              <a:defRPr>
                <a:latin typeface="Gotham Rounded Book" pitchFamily="50" charset="0"/>
              </a:defRPr>
            </a:lvl1pPr>
            <a:lvl2pPr>
              <a:defRPr>
                <a:latin typeface="Gotham Rounded Book" pitchFamily="50" charset="0"/>
              </a:defRPr>
            </a:lvl2pPr>
            <a:lvl3pPr>
              <a:defRPr>
                <a:latin typeface="Gotham Rounded Book" pitchFamily="50" charset="0"/>
              </a:defRPr>
            </a:lvl3pPr>
            <a:lvl4pPr>
              <a:defRPr>
                <a:latin typeface="Gotham Rounded Book" pitchFamily="50" charset="0"/>
              </a:defRPr>
            </a:lvl4pPr>
            <a:lvl5pPr>
              <a:defRPr>
                <a:latin typeface="Gotham Rounded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itle 1">
            <a:extLst>
              <a:ext uri="{FF2B5EF4-FFF2-40B4-BE49-F238E27FC236}">
                <a16:creationId xmlns:a16="http://schemas.microsoft.com/office/drawing/2014/main" id="{70FC610E-9174-106C-DAEF-480992D7472D}"/>
              </a:ext>
            </a:extLst>
          </p:cNvPr>
          <p:cNvSpPr>
            <a:spLocks noGrp="1"/>
          </p:cNvSpPr>
          <p:nvPr>
            <p:ph type="title"/>
          </p:nvPr>
        </p:nvSpPr>
        <p:spPr>
          <a:xfrm>
            <a:off x="311581" y="49616"/>
            <a:ext cx="11428134" cy="1035169"/>
          </a:xfrm>
          <a:prstGeom prst="rect">
            <a:avLst/>
          </a:prstGeom>
        </p:spPr>
        <p:txBody>
          <a:bodyPr/>
          <a:lstStyle>
            <a:lvl1pPr>
              <a:defRPr sz="3600">
                <a:solidFill>
                  <a:srgbClr val="BA3D99"/>
                </a:solidFill>
              </a:defRPr>
            </a:lvl1pPr>
          </a:lstStyle>
          <a:p>
            <a:r>
              <a:rPr lang="en-US"/>
              <a:t>Click to edit Master title style</a:t>
            </a:r>
            <a:endParaRPr lang="en-GB"/>
          </a:p>
        </p:txBody>
      </p:sp>
    </p:spTree>
    <p:extLst>
      <p:ext uri="{BB962C8B-B14F-4D97-AF65-F5344CB8AC3E}">
        <p14:creationId xmlns:p14="http://schemas.microsoft.com/office/powerpoint/2010/main" val="33497831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Major title">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8B44378-EBB4-D6CB-4396-AA6169E538F0}"/>
              </a:ext>
            </a:extLst>
          </p:cNvPr>
          <p:cNvSpPr>
            <a:spLocks noGrp="1"/>
          </p:cNvSpPr>
          <p:nvPr>
            <p:ph type="pic" sz="quarter" idx="13"/>
          </p:nvPr>
        </p:nvSpPr>
        <p:spPr>
          <a:xfrm>
            <a:off x="477838" y="0"/>
            <a:ext cx="11714162" cy="6858000"/>
          </a:xfrm>
        </p:spPr>
        <p:txBody>
          <a:bodyPr/>
          <a:lstStyle/>
          <a:p>
            <a:endParaRPr lang="en-GB"/>
          </a:p>
        </p:txBody>
      </p:sp>
      <p:sp>
        <p:nvSpPr>
          <p:cNvPr id="19" name="Rectangle 18">
            <a:extLst>
              <a:ext uri="{FF2B5EF4-FFF2-40B4-BE49-F238E27FC236}">
                <a16:creationId xmlns:a16="http://schemas.microsoft.com/office/drawing/2014/main" id="{7B4A2591-B4BE-4A47-8D67-19CE0C6FDDEE}"/>
              </a:ext>
            </a:extLst>
          </p:cNvPr>
          <p:cNvSpPr/>
          <p:nvPr userDrawn="1"/>
        </p:nvSpPr>
        <p:spPr>
          <a:xfrm>
            <a:off x="0" y="0"/>
            <a:ext cx="4786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200">
              <a:solidFill>
                <a:schemeClr val="tx1"/>
              </a:solidFill>
            </a:endParaRPr>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1475628" y="4537834"/>
            <a:ext cx="9347760" cy="699184"/>
          </a:xfrm>
        </p:spPr>
        <p:txBody>
          <a:bodyPr anchor="ctr"/>
          <a:lstStyle>
            <a:lvl1pPr>
              <a:defRPr sz="8800">
                <a:solidFill>
                  <a:schemeClr val="tx1"/>
                </a:solidFill>
              </a:defRPr>
            </a:lvl1pPr>
          </a:lstStyle>
          <a:p>
            <a:r>
              <a:rPr lang="en-US"/>
              <a:t>Enter title here</a:t>
            </a:r>
            <a:endParaRPr lang="en-GB"/>
          </a:p>
        </p:txBody>
      </p:sp>
      <p:sp>
        <p:nvSpPr>
          <p:cNvPr id="5" name="Slide Number Placeholder 4">
            <a:extLst>
              <a:ext uri="{FF2B5EF4-FFF2-40B4-BE49-F238E27FC236}">
                <a16:creationId xmlns:a16="http://schemas.microsoft.com/office/drawing/2014/main" id="{FE7CA182-1EE5-440F-8D58-B9EF4CD3565A}"/>
              </a:ext>
            </a:extLst>
          </p:cNvPr>
          <p:cNvSpPr>
            <a:spLocks noGrp="1"/>
          </p:cNvSpPr>
          <p:nvPr>
            <p:ph type="sldNum" sz="quarter" idx="12"/>
          </p:nvPr>
        </p:nvSpPr>
        <p:spPr/>
        <p:txBody>
          <a:bodyPr/>
          <a:lstStyle>
            <a:lvl1pPr>
              <a:defRPr>
                <a:solidFill>
                  <a:schemeClr val="bg2"/>
                </a:solidFill>
              </a:defRPr>
            </a:lvl1pPr>
          </a:lstStyle>
          <a:p>
            <a:fld id="{6AE8B9C9-6C3D-4255-862C-6E40CAFA0CFA}" type="slidenum">
              <a:rPr lang="en-GB" smtClean="0"/>
              <a:pPr/>
              <a:t>‹#›</a:t>
            </a:fld>
            <a:endParaRPr lang="en-GB"/>
          </a:p>
        </p:txBody>
      </p:sp>
      <p:pic>
        <p:nvPicPr>
          <p:cNvPr id="30" name="Picture 29">
            <a:extLst>
              <a:ext uri="{FF2B5EF4-FFF2-40B4-BE49-F238E27FC236}">
                <a16:creationId xmlns:a16="http://schemas.microsoft.com/office/drawing/2014/main" id="{AFFB1D04-6625-4B78-BD61-67958EB1540C}"/>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60793" y="2492024"/>
            <a:ext cx="1410070" cy="364610"/>
          </a:xfrm>
          <a:prstGeom prst="rect">
            <a:avLst/>
          </a:prstGeom>
        </p:spPr>
      </p:pic>
      <p:cxnSp>
        <p:nvCxnSpPr>
          <p:cNvPr id="31" name="Straight Connector 30">
            <a:extLst>
              <a:ext uri="{FF2B5EF4-FFF2-40B4-BE49-F238E27FC236}">
                <a16:creationId xmlns:a16="http://schemas.microsoft.com/office/drawing/2014/main" id="{EF83CDDB-287D-4DEC-9CCD-5E0B4AC5FA66}"/>
              </a:ext>
            </a:extLst>
          </p:cNvPr>
          <p:cNvCxnSpPr/>
          <p:nvPr userDrawn="1"/>
        </p:nvCxnSpPr>
        <p:spPr>
          <a:xfrm>
            <a:off x="116681" y="1821657"/>
            <a:ext cx="269081"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3E46AF3-BACA-444D-8AF3-A6CB0235F8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413795" y="850816"/>
            <a:ext cx="1320834" cy="138313"/>
          </a:xfrm>
          <a:prstGeom prst="rect">
            <a:avLst/>
          </a:prstGeom>
        </p:spPr>
      </p:pic>
    </p:spTree>
    <p:extLst>
      <p:ext uri="{BB962C8B-B14F-4D97-AF65-F5344CB8AC3E}">
        <p14:creationId xmlns:p14="http://schemas.microsoft.com/office/powerpoint/2010/main" val="1533230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16A170-7762-4A24-AE36-67F2BD0CD538}" type="datetimeFigureOut">
              <a:rPr lang="en-GB" smtClean="0"/>
              <a:t>18/04/2024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046454-CF5C-49B9-9BC5-F7D5F203933A}" type="slidenum">
              <a:rPr lang="en-GB" smtClean="0"/>
              <a:t>‹#›</a:t>
            </a:fld>
            <a:endParaRPr lang="en-GB"/>
          </a:p>
        </p:txBody>
      </p:sp>
    </p:spTree>
    <p:extLst>
      <p:ext uri="{BB962C8B-B14F-4D97-AF65-F5344CB8AC3E}">
        <p14:creationId xmlns:p14="http://schemas.microsoft.com/office/powerpoint/2010/main" val="2316587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16A170-7762-4A24-AE36-67F2BD0CD538}" type="datetimeFigureOut">
              <a:rPr lang="en-GB" smtClean="0"/>
              <a:t>18/04/2024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046454-CF5C-49B9-9BC5-F7D5F203933A}" type="slidenum">
              <a:rPr lang="en-GB" smtClean="0"/>
              <a:t>‹#›</a:t>
            </a:fld>
            <a:endParaRPr lang="en-GB"/>
          </a:p>
        </p:txBody>
      </p:sp>
    </p:spTree>
    <p:extLst>
      <p:ext uri="{BB962C8B-B14F-4D97-AF65-F5344CB8AC3E}">
        <p14:creationId xmlns:p14="http://schemas.microsoft.com/office/powerpoint/2010/main" val="2229654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16A170-7762-4A24-AE36-67F2BD0CD538}" type="datetimeFigureOut">
              <a:rPr lang="en-GB" smtClean="0"/>
              <a:t>18/04/2024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046454-CF5C-49B9-9BC5-F7D5F203933A}" type="slidenum">
              <a:rPr lang="en-GB" smtClean="0"/>
              <a:t>‹#›</a:t>
            </a:fld>
            <a:endParaRPr lang="en-GB"/>
          </a:p>
        </p:txBody>
      </p:sp>
    </p:spTree>
    <p:extLst>
      <p:ext uri="{BB962C8B-B14F-4D97-AF65-F5344CB8AC3E}">
        <p14:creationId xmlns:p14="http://schemas.microsoft.com/office/powerpoint/2010/main" val="39105388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16A170-7762-4A24-AE36-67F2BD0CD538}" type="datetimeFigureOut">
              <a:rPr lang="en-GB" smtClean="0"/>
              <a:t>18/04/2024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046454-CF5C-49B9-9BC5-F7D5F203933A}" type="slidenum">
              <a:rPr lang="en-GB" smtClean="0"/>
              <a:t>‹#›</a:t>
            </a:fld>
            <a:endParaRPr lang="en-GB"/>
          </a:p>
        </p:txBody>
      </p:sp>
    </p:spTree>
    <p:extLst>
      <p:ext uri="{BB962C8B-B14F-4D97-AF65-F5344CB8AC3E}">
        <p14:creationId xmlns:p14="http://schemas.microsoft.com/office/powerpoint/2010/main" val="1539270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Gotham Rounded Medium" panose="020000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BA3D99"/>
                </a:solidFill>
                <a:latin typeface="Gotham Rounded Bold" pitchFamily="50" charset="0"/>
              </a:defRPr>
            </a:lvl1pPr>
          </a:lstStyle>
          <a:p>
            <a:r>
              <a:rPr lang="en-US"/>
              <a:t>Click to edit Master title style</a:t>
            </a:r>
            <a:endParaRPr lang="en-GB"/>
          </a:p>
        </p:txBody>
      </p:sp>
      <p:grpSp>
        <p:nvGrpSpPr>
          <p:cNvPr id="6" name="Group 5">
            <a:extLst>
              <a:ext uri="{FF2B5EF4-FFF2-40B4-BE49-F238E27FC236}">
                <a16:creationId xmlns:a16="http://schemas.microsoft.com/office/drawing/2014/main" id="{4D947312-CF46-1591-CEA4-868A9F9F71AA}"/>
              </a:ext>
            </a:extLst>
          </p:cNvPr>
          <p:cNvGrpSpPr/>
          <p:nvPr userDrawn="1"/>
        </p:nvGrpSpPr>
        <p:grpSpPr>
          <a:xfrm>
            <a:off x="313573" y="5791758"/>
            <a:ext cx="11606212" cy="821861"/>
            <a:chOff x="313573" y="5791758"/>
            <a:chExt cx="11606212" cy="821861"/>
          </a:xfrm>
        </p:grpSpPr>
        <p:pic>
          <p:nvPicPr>
            <p:cNvPr id="10" name="Picture 9">
              <a:extLst>
                <a:ext uri="{FF2B5EF4-FFF2-40B4-BE49-F238E27FC236}">
                  <a16:creationId xmlns:a16="http://schemas.microsoft.com/office/drawing/2014/main" id="{2170D42D-FD21-1A78-923A-E0DFA2F3A91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154"/>
            <a:stretch/>
          </p:blipFill>
          <p:spPr>
            <a:xfrm>
              <a:off x="10116879" y="5952419"/>
              <a:ext cx="1802906" cy="661200"/>
            </a:xfrm>
            <a:prstGeom prst="rect">
              <a:avLst/>
            </a:prstGeom>
          </p:spPr>
        </p:pic>
        <p:sp>
          <p:nvSpPr>
            <p:cNvPr id="11" name="Rectangle 10">
              <a:extLst>
                <a:ext uri="{FF2B5EF4-FFF2-40B4-BE49-F238E27FC236}">
                  <a16:creationId xmlns:a16="http://schemas.microsoft.com/office/drawing/2014/main" id="{E7CB2812-445C-43B0-7378-D1C79CB13B5A}"/>
                </a:ext>
              </a:extLst>
            </p:cNvPr>
            <p:cNvSpPr/>
            <p:nvPr userDrawn="1"/>
          </p:nvSpPr>
          <p:spPr>
            <a:xfrm>
              <a:off x="316624" y="5791758"/>
              <a:ext cx="1142989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a:p>
          </p:txBody>
        </p:sp>
        <p:pic>
          <p:nvPicPr>
            <p:cNvPr id="12" name="Picture 11">
              <a:extLst>
                <a:ext uri="{FF2B5EF4-FFF2-40B4-BE49-F238E27FC236}">
                  <a16:creationId xmlns:a16="http://schemas.microsoft.com/office/drawing/2014/main" id="{9C1002A7-221F-F30F-5C47-0859A98DE15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611" t="23932" r="6675" b="18424"/>
            <a:stretch/>
          </p:blipFill>
          <p:spPr>
            <a:xfrm>
              <a:off x="8686391" y="6147883"/>
              <a:ext cx="1230209" cy="270273"/>
            </a:xfrm>
            <a:prstGeom prst="rect">
              <a:avLst/>
            </a:prstGeom>
          </p:spPr>
        </p:pic>
        <p:pic>
          <p:nvPicPr>
            <p:cNvPr id="13" name="Picture 12" descr="A sign with black and red text&#10;&#10;Description automatically generated with low confidence">
              <a:extLst>
                <a:ext uri="{FF2B5EF4-FFF2-40B4-BE49-F238E27FC236}">
                  <a16:creationId xmlns:a16="http://schemas.microsoft.com/office/drawing/2014/main" id="{C64FB68F-B58A-B1ED-7AB0-48815A3C8A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3573" y="6043208"/>
              <a:ext cx="961012" cy="479622"/>
            </a:xfrm>
            <a:prstGeom prst="rect">
              <a:avLst/>
            </a:prstGeom>
          </p:spPr>
        </p:pic>
        <p:pic>
          <p:nvPicPr>
            <p:cNvPr id="14" name="Picture 13" descr="A picture containing text, font, graphics, screenshot&#10;&#10;Description automatically generated">
              <a:extLst>
                <a:ext uri="{FF2B5EF4-FFF2-40B4-BE49-F238E27FC236}">
                  <a16:creationId xmlns:a16="http://schemas.microsoft.com/office/drawing/2014/main" id="{12BD65CB-CCF6-4D6D-01F7-1CB79332F1C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48772"/>
            <a:stretch/>
          </p:blipFill>
          <p:spPr>
            <a:xfrm>
              <a:off x="7656708" y="6027977"/>
              <a:ext cx="829405" cy="510084"/>
            </a:xfrm>
            <a:prstGeom prst="rect">
              <a:avLst/>
            </a:prstGeom>
          </p:spPr>
        </p:pic>
        <p:pic>
          <p:nvPicPr>
            <p:cNvPr id="15" name="Picture 14" descr="A picture containing text, font, screenshot, graphics&#10;&#10;Description automatically generated">
              <a:extLst>
                <a:ext uri="{FF2B5EF4-FFF2-40B4-BE49-F238E27FC236}">
                  <a16:creationId xmlns:a16="http://schemas.microsoft.com/office/drawing/2014/main" id="{E2D0235C-CBF5-B156-8454-B71ACB17633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29266" y="5952419"/>
              <a:ext cx="775898" cy="661200"/>
            </a:xfrm>
            <a:prstGeom prst="rect">
              <a:avLst/>
            </a:prstGeom>
          </p:spPr>
        </p:pic>
        <p:pic>
          <p:nvPicPr>
            <p:cNvPr id="16" name="Picture 15" descr="A sign with black and red text&#10;&#10;Description automatically generated with low confidence">
              <a:extLst>
                <a:ext uri="{FF2B5EF4-FFF2-40B4-BE49-F238E27FC236}">
                  <a16:creationId xmlns:a16="http://schemas.microsoft.com/office/drawing/2014/main" id="{56D6C1D8-5228-8B1C-419A-8E6C3063A0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6624" y="6043208"/>
              <a:ext cx="961012" cy="479622"/>
            </a:xfrm>
            <a:prstGeom prst="rect">
              <a:avLst/>
            </a:prstGeom>
          </p:spPr>
        </p:pic>
        <p:pic>
          <p:nvPicPr>
            <p:cNvPr id="17" name="Picture 16" descr="A picture containing black, darkness&#10;&#10;Description automatically generated">
              <a:extLst>
                <a:ext uri="{FF2B5EF4-FFF2-40B4-BE49-F238E27FC236}">
                  <a16:creationId xmlns:a16="http://schemas.microsoft.com/office/drawing/2014/main" id="{07E67813-D46B-209D-BFAB-69D66EFC5BB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77914" y="6107430"/>
              <a:ext cx="1135545" cy="351178"/>
            </a:xfrm>
            <a:prstGeom prst="rect">
              <a:avLst/>
            </a:prstGeom>
          </p:spPr>
        </p:pic>
        <p:pic>
          <p:nvPicPr>
            <p:cNvPr id="18" name="Picture 17" descr="A picture containing graphics, font, screenshot, logo&#10;&#10;Description automatically generated">
              <a:extLst>
                <a:ext uri="{FF2B5EF4-FFF2-40B4-BE49-F238E27FC236}">
                  <a16:creationId xmlns:a16="http://schemas.microsoft.com/office/drawing/2014/main" id="{830AAE3B-DF87-6594-2789-D3A739F043E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13737" y="6140153"/>
              <a:ext cx="1063372" cy="285733"/>
            </a:xfrm>
            <a:prstGeom prst="rect">
              <a:avLst/>
            </a:prstGeom>
          </p:spPr>
        </p:pic>
        <p:pic>
          <p:nvPicPr>
            <p:cNvPr id="19" name="Picture 18" descr="A blue and white logo&#10;&#10;Description automatically generated with low confidence">
              <a:extLst>
                <a:ext uri="{FF2B5EF4-FFF2-40B4-BE49-F238E27FC236}">
                  <a16:creationId xmlns:a16="http://schemas.microsoft.com/office/drawing/2014/main" id="{1196C354-4310-5401-47CE-7C1393726C1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77387" y="6075368"/>
              <a:ext cx="1021113" cy="415303"/>
            </a:xfrm>
            <a:prstGeom prst="rect">
              <a:avLst/>
            </a:prstGeom>
          </p:spPr>
        </p:pic>
        <p:pic>
          <p:nvPicPr>
            <p:cNvPr id="20" name="Picture 19" descr="A black text on a white background&#10;&#10;Description automatically generated with medium confidence">
              <a:extLst>
                <a:ext uri="{FF2B5EF4-FFF2-40B4-BE49-F238E27FC236}">
                  <a16:creationId xmlns:a16="http://schemas.microsoft.com/office/drawing/2014/main" id="{07750DC0-8E6B-DDD9-53A7-97F337657B6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98778" y="6106758"/>
              <a:ext cx="1181476" cy="352522"/>
            </a:xfrm>
            <a:prstGeom prst="rect">
              <a:avLst/>
            </a:prstGeom>
          </p:spPr>
        </p:pic>
      </p:grpSp>
    </p:spTree>
    <p:extLst>
      <p:ext uri="{BB962C8B-B14F-4D97-AF65-F5344CB8AC3E}">
        <p14:creationId xmlns:p14="http://schemas.microsoft.com/office/powerpoint/2010/main" val="1791397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16A170-7762-4A24-AE36-67F2BD0CD538}" type="datetimeFigureOut">
              <a:rPr lang="en-GB" smtClean="0"/>
              <a:t>18/04/2024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6046454-CF5C-49B9-9BC5-F7D5F203933A}" type="slidenum">
              <a:rPr lang="en-GB" smtClean="0"/>
              <a:t>‹#›</a:t>
            </a:fld>
            <a:endParaRPr lang="en-GB"/>
          </a:p>
        </p:txBody>
      </p:sp>
    </p:spTree>
    <p:extLst>
      <p:ext uri="{BB962C8B-B14F-4D97-AF65-F5344CB8AC3E}">
        <p14:creationId xmlns:p14="http://schemas.microsoft.com/office/powerpoint/2010/main" val="848171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16A170-7762-4A24-AE36-67F2BD0CD538}" type="datetimeFigureOut">
              <a:rPr lang="en-GB" smtClean="0"/>
              <a:t>18/04/2024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6046454-CF5C-49B9-9BC5-F7D5F203933A}" type="slidenum">
              <a:rPr lang="en-GB" smtClean="0"/>
              <a:t>‹#›</a:t>
            </a:fld>
            <a:endParaRPr lang="en-GB"/>
          </a:p>
        </p:txBody>
      </p:sp>
    </p:spTree>
    <p:extLst>
      <p:ext uri="{BB962C8B-B14F-4D97-AF65-F5344CB8AC3E}">
        <p14:creationId xmlns:p14="http://schemas.microsoft.com/office/powerpoint/2010/main" val="2854293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16A170-7762-4A24-AE36-67F2BD0CD538}" type="datetimeFigureOut">
              <a:rPr lang="en-GB" smtClean="0"/>
              <a:t>18/04/2024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6046454-CF5C-49B9-9BC5-F7D5F203933A}" type="slidenum">
              <a:rPr lang="en-GB" smtClean="0"/>
              <a:t>‹#›</a:t>
            </a:fld>
            <a:endParaRPr lang="en-GB"/>
          </a:p>
        </p:txBody>
      </p:sp>
    </p:spTree>
    <p:extLst>
      <p:ext uri="{BB962C8B-B14F-4D97-AF65-F5344CB8AC3E}">
        <p14:creationId xmlns:p14="http://schemas.microsoft.com/office/powerpoint/2010/main" val="38217978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16A170-7762-4A24-AE36-67F2BD0CD538}" type="datetimeFigureOut">
              <a:rPr lang="en-GB" smtClean="0"/>
              <a:t>18/04/2024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046454-CF5C-49B9-9BC5-F7D5F203933A}" type="slidenum">
              <a:rPr lang="en-GB" smtClean="0"/>
              <a:t>‹#›</a:t>
            </a:fld>
            <a:endParaRPr lang="en-GB"/>
          </a:p>
        </p:txBody>
      </p:sp>
    </p:spTree>
    <p:extLst>
      <p:ext uri="{BB962C8B-B14F-4D97-AF65-F5344CB8AC3E}">
        <p14:creationId xmlns:p14="http://schemas.microsoft.com/office/powerpoint/2010/main" val="540373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16A170-7762-4A24-AE36-67F2BD0CD538}" type="datetimeFigureOut">
              <a:rPr lang="en-GB" smtClean="0"/>
              <a:t>18/04/2024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046454-CF5C-49B9-9BC5-F7D5F203933A}" type="slidenum">
              <a:rPr lang="en-GB" smtClean="0"/>
              <a:t>‹#›</a:t>
            </a:fld>
            <a:endParaRPr lang="en-GB"/>
          </a:p>
        </p:txBody>
      </p:sp>
    </p:spTree>
    <p:extLst>
      <p:ext uri="{BB962C8B-B14F-4D97-AF65-F5344CB8AC3E}">
        <p14:creationId xmlns:p14="http://schemas.microsoft.com/office/powerpoint/2010/main" val="14612702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95413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9890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4534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956627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1509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8B44378-EBB4-D6CB-4396-AA6169E538F0}"/>
              </a:ext>
            </a:extLst>
          </p:cNvPr>
          <p:cNvSpPr>
            <a:spLocks noGrp="1"/>
          </p:cNvSpPr>
          <p:nvPr>
            <p:ph type="pic" sz="quarter" idx="13"/>
          </p:nvPr>
        </p:nvSpPr>
        <p:spPr>
          <a:xfrm>
            <a:off x="477838" y="0"/>
            <a:ext cx="11714162" cy="6858000"/>
          </a:xfrm>
        </p:spPr>
        <p:txBody>
          <a:bodyPr/>
          <a:lstStyle/>
          <a:p>
            <a:endParaRPr lang="en-GB"/>
          </a:p>
        </p:txBody>
      </p:sp>
      <p:sp>
        <p:nvSpPr>
          <p:cNvPr id="19" name="Rectangle 18">
            <a:extLst>
              <a:ext uri="{FF2B5EF4-FFF2-40B4-BE49-F238E27FC236}">
                <a16:creationId xmlns:a16="http://schemas.microsoft.com/office/drawing/2014/main" id="{7B4A2591-B4BE-4A47-8D67-19CE0C6FDDEE}"/>
              </a:ext>
            </a:extLst>
          </p:cNvPr>
          <p:cNvSpPr/>
          <p:nvPr userDrawn="1"/>
        </p:nvSpPr>
        <p:spPr>
          <a:xfrm>
            <a:off x="0" y="0"/>
            <a:ext cx="4786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200">
              <a:solidFill>
                <a:schemeClr val="tx1"/>
              </a:solidFill>
            </a:endParaRPr>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1475628" y="4537834"/>
            <a:ext cx="9347760" cy="699184"/>
          </a:xfrm>
        </p:spPr>
        <p:txBody>
          <a:bodyPr anchor="ctr"/>
          <a:lstStyle>
            <a:lvl1pPr>
              <a:defRPr sz="6600">
                <a:solidFill>
                  <a:schemeClr val="tx1"/>
                </a:solidFill>
              </a:defRPr>
            </a:lvl1pPr>
          </a:lstStyle>
          <a:p>
            <a:r>
              <a:rPr lang="en-US"/>
              <a:t>Enter title here</a:t>
            </a:r>
            <a:endParaRPr lang="en-GB"/>
          </a:p>
        </p:txBody>
      </p:sp>
      <p:sp>
        <p:nvSpPr>
          <p:cNvPr id="5" name="Slide Number Placeholder 4">
            <a:extLst>
              <a:ext uri="{FF2B5EF4-FFF2-40B4-BE49-F238E27FC236}">
                <a16:creationId xmlns:a16="http://schemas.microsoft.com/office/drawing/2014/main" id="{FE7CA182-1EE5-440F-8D58-B9EF4CD3565A}"/>
              </a:ext>
            </a:extLst>
          </p:cNvPr>
          <p:cNvSpPr>
            <a:spLocks noGrp="1"/>
          </p:cNvSpPr>
          <p:nvPr>
            <p:ph type="sldNum" sz="quarter" idx="12"/>
          </p:nvPr>
        </p:nvSpPr>
        <p:spPr>
          <a:xfrm>
            <a:off x="28969" y="6408738"/>
            <a:ext cx="420688" cy="365125"/>
          </a:xfrm>
          <a:prstGeom prst="rect">
            <a:avLst/>
          </a:prstGeom>
        </p:spPr>
        <p:txBody>
          <a:bodyPr vert="horz" lIns="91440" tIns="45720" rIns="91440" bIns="45720" rtlCol="0" anchor="ctr">
            <a:noAutofit/>
          </a:bodyPr>
          <a:lstStyle>
            <a:defPPr>
              <a:defRPr lang="en-US"/>
            </a:defPPr>
            <a:lvl1pPr marL="0" algn="ctr" defTabSz="914400" rtl="0" eaLnBrk="1" latinLnBrk="0" hangingPunct="1">
              <a:lnSpc>
                <a:spcPct val="90000"/>
              </a:lnSpc>
              <a:spcAft>
                <a:spcPts val="600"/>
              </a:spcAft>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E8B9C9-6C3D-4255-862C-6E40CAFA0CFA}" type="slidenum">
              <a:rPr lang="en-GB" smtClean="0"/>
              <a:pPr/>
              <a:t>‹#›</a:t>
            </a:fld>
            <a:endParaRPr lang="en-GB"/>
          </a:p>
        </p:txBody>
      </p:sp>
      <p:pic>
        <p:nvPicPr>
          <p:cNvPr id="30" name="Picture 29">
            <a:extLst>
              <a:ext uri="{FF2B5EF4-FFF2-40B4-BE49-F238E27FC236}">
                <a16:creationId xmlns:a16="http://schemas.microsoft.com/office/drawing/2014/main" id="{AFFB1D04-6625-4B78-BD61-67958EB1540C}"/>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65722" y="728524"/>
            <a:ext cx="1410070" cy="364610"/>
          </a:xfrm>
          <a:prstGeom prst="rect">
            <a:avLst/>
          </a:prstGeom>
        </p:spPr>
      </p:pic>
      <p:cxnSp>
        <p:nvCxnSpPr>
          <p:cNvPr id="31" name="Straight Connector 30">
            <a:extLst>
              <a:ext uri="{FF2B5EF4-FFF2-40B4-BE49-F238E27FC236}">
                <a16:creationId xmlns:a16="http://schemas.microsoft.com/office/drawing/2014/main" id="{EF83CDDB-287D-4DEC-9CCD-5E0B4AC5FA66}"/>
              </a:ext>
            </a:extLst>
          </p:cNvPr>
          <p:cNvCxnSpPr/>
          <p:nvPr userDrawn="1"/>
        </p:nvCxnSpPr>
        <p:spPr>
          <a:xfrm>
            <a:off x="116681" y="1821657"/>
            <a:ext cx="269081"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210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16A170-7762-4A24-AE36-67F2BD0CD538}" type="datetimeFigureOut">
              <a:rPr lang="en-GB" smtClean="0"/>
              <a:t>18/04/2024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046454-CF5C-49B9-9BC5-F7D5F203933A}" type="slidenum">
              <a:rPr lang="en-GB" smtClean="0"/>
              <a:t>‹#›</a:t>
            </a:fld>
            <a:endParaRPr lang="en-GB"/>
          </a:p>
        </p:txBody>
      </p:sp>
    </p:spTree>
    <p:extLst>
      <p:ext uri="{BB962C8B-B14F-4D97-AF65-F5344CB8AC3E}">
        <p14:creationId xmlns:p14="http://schemas.microsoft.com/office/powerpoint/2010/main" val="1921249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16A170-7762-4A24-AE36-67F2BD0CD538}" type="datetimeFigureOut">
              <a:rPr lang="en-GB" smtClean="0"/>
              <a:t>18/04/2024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046454-CF5C-49B9-9BC5-F7D5F203933A}" type="slidenum">
              <a:rPr lang="en-GB" smtClean="0"/>
              <a:t>‹#›</a:t>
            </a:fld>
            <a:endParaRPr lang="en-GB"/>
          </a:p>
        </p:txBody>
      </p:sp>
    </p:spTree>
    <p:extLst>
      <p:ext uri="{BB962C8B-B14F-4D97-AF65-F5344CB8AC3E}">
        <p14:creationId xmlns:p14="http://schemas.microsoft.com/office/powerpoint/2010/main" val="62697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4">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B4A2591-B4BE-4A47-8D67-19CE0C6FDDEE}"/>
              </a:ext>
            </a:extLst>
          </p:cNvPr>
          <p:cNvSpPr/>
          <p:nvPr userDrawn="1"/>
        </p:nvSpPr>
        <p:spPr>
          <a:xfrm>
            <a:off x="0" y="0"/>
            <a:ext cx="4786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200">
              <a:solidFill>
                <a:schemeClr val="tx1"/>
              </a:solidFill>
            </a:endParaRPr>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1475628" y="4537834"/>
            <a:ext cx="9347760" cy="699184"/>
          </a:xfrm>
        </p:spPr>
        <p:txBody>
          <a:bodyPr anchor="ctr"/>
          <a:lstStyle>
            <a:lvl1pPr>
              <a:defRPr sz="6600">
                <a:solidFill>
                  <a:schemeClr val="tx1"/>
                </a:solidFill>
              </a:defRPr>
            </a:lvl1pPr>
          </a:lstStyle>
          <a:p>
            <a:r>
              <a:rPr lang="en-US"/>
              <a:t>Enter title here</a:t>
            </a:r>
            <a:endParaRPr lang="en-GB"/>
          </a:p>
        </p:txBody>
      </p:sp>
      <p:sp>
        <p:nvSpPr>
          <p:cNvPr id="5" name="Slide Number Placeholder 4">
            <a:extLst>
              <a:ext uri="{FF2B5EF4-FFF2-40B4-BE49-F238E27FC236}">
                <a16:creationId xmlns:a16="http://schemas.microsoft.com/office/drawing/2014/main" id="{FE7CA182-1EE5-440F-8D58-B9EF4CD3565A}"/>
              </a:ext>
            </a:extLst>
          </p:cNvPr>
          <p:cNvSpPr>
            <a:spLocks noGrp="1"/>
          </p:cNvSpPr>
          <p:nvPr>
            <p:ph type="sldNum" sz="quarter" idx="12"/>
          </p:nvPr>
        </p:nvSpPr>
        <p:spPr>
          <a:xfrm>
            <a:off x="28969" y="6408738"/>
            <a:ext cx="420688" cy="365125"/>
          </a:xfrm>
          <a:prstGeom prst="rect">
            <a:avLst/>
          </a:prstGeom>
        </p:spPr>
        <p:txBody>
          <a:bodyPr vert="horz" lIns="91440" tIns="45720" rIns="91440" bIns="45720" rtlCol="0" anchor="ctr">
            <a:noAutofit/>
          </a:bodyPr>
          <a:lstStyle>
            <a:defPPr>
              <a:defRPr lang="en-US"/>
            </a:defPPr>
            <a:lvl1pPr marL="0" algn="ctr" defTabSz="914400" rtl="0" eaLnBrk="1" latinLnBrk="0" hangingPunct="1">
              <a:lnSpc>
                <a:spcPct val="90000"/>
              </a:lnSpc>
              <a:spcAft>
                <a:spcPts val="600"/>
              </a:spcAft>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E8B9C9-6C3D-4255-862C-6E40CAFA0CFA}" type="slidenum">
              <a:rPr lang="en-GB" smtClean="0"/>
              <a:pPr/>
              <a:t>‹#›</a:t>
            </a:fld>
            <a:endParaRPr lang="en-GB"/>
          </a:p>
        </p:txBody>
      </p:sp>
      <p:pic>
        <p:nvPicPr>
          <p:cNvPr id="30" name="Picture 29">
            <a:extLst>
              <a:ext uri="{FF2B5EF4-FFF2-40B4-BE49-F238E27FC236}">
                <a16:creationId xmlns:a16="http://schemas.microsoft.com/office/drawing/2014/main" id="{AFFB1D04-6625-4B78-BD61-67958EB1540C}"/>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65722" y="728524"/>
            <a:ext cx="1410070" cy="364610"/>
          </a:xfrm>
          <a:prstGeom prst="rect">
            <a:avLst/>
          </a:prstGeom>
        </p:spPr>
      </p:pic>
      <p:cxnSp>
        <p:nvCxnSpPr>
          <p:cNvPr id="31" name="Straight Connector 30">
            <a:extLst>
              <a:ext uri="{FF2B5EF4-FFF2-40B4-BE49-F238E27FC236}">
                <a16:creationId xmlns:a16="http://schemas.microsoft.com/office/drawing/2014/main" id="{EF83CDDB-287D-4DEC-9CCD-5E0B4AC5FA66}"/>
              </a:ext>
            </a:extLst>
          </p:cNvPr>
          <p:cNvCxnSpPr/>
          <p:nvPr userDrawn="1"/>
        </p:nvCxnSpPr>
        <p:spPr>
          <a:xfrm>
            <a:off x="116681" y="1821657"/>
            <a:ext cx="269081"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4B242F7-D52A-F3D1-7D40-B042DC98B8DF}"/>
              </a:ext>
            </a:extLst>
          </p:cNvPr>
          <p:cNvPicPr>
            <a:picLocks noChangeAspect="1"/>
          </p:cNvPicPr>
          <p:nvPr userDrawn="1"/>
        </p:nvPicPr>
        <p:blipFill>
          <a:blip r:embed="rId3">
            <a:extLst>
              <a:ext uri="{28A0092B-C50C-407E-A947-70E740481C1C}">
                <a14:useLocalDpi xmlns:a14="http://schemas.microsoft.com/office/drawing/2010/main" val="0"/>
              </a:ext>
            </a:extLst>
          </a:blip>
          <a:srcRect t="6059" b="6059"/>
          <a:stretch/>
        </p:blipFill>
        <p:spPr>
          <a:xfrm>
            <a:off x="478624" y="-1"/>
            <a:ext cx="11713376" cy="6858001"/>
          </a:xfrm>
          <a:prstGeom prst="rect">
            <a:avLst/>
          </a:prstGeom>
        </p:spPr>
      </p:pic>
      <p:sp>
        <p:nvSpPr>
          <p:cNvPr id="3" name="TextBox 2">
            <a:extLst>
              <a:ext uri="{FF2B5EF4-FFF2-40B4-BE49-F238E27FC236}">
                <a16:creationId xmlns:a16="http://schemas.microsoft.com/office/drawing/2014/main" id="{6FABC0F7-1716-BDBB-11DB-8483651A4BBB}"/>
              </a:ext>
            </a:extLst>
          </p:cNvPr>
          <p:cNvSpPr txBox="1"/>
          <p:nvPr userDrawn="1"/>
        </p:nvSpPr>
        <p:spPr>
          <a:xfrm>
            <a:off x="10398760" y="6373753"/>
            <a:ext cx="1764272" cy="400110"/>
          </a:xfrm>
          <a:prstGeom prst="rect">
            <a:avLst/>
          </a:prstGeom>
          <a:noFill/>
        </p:spPr>
        <p:txBody>
          <a:bodyPr wrap="square" rtlCol="0">
            <a:spAutoFit/>
          </a:bodyPr>
          <a:lstStyle/>
          <a:p>
            <a:r>
              <a:rPr lang="en-GB" sz="2000">
                <a:latin typeface="Gotham Rounded Bold" pitchFamily="50" charset="0"/>
              </a:rPr>
              <a:t>#GMMoving</a:t>
            </a:r>
          </a:p>
        </p:txBody>
      </p:sp>
    </p:spTree>
    <p:extLst>
      <p:ext uri="{BB962C8B-B14F-4D97-AF65-F5344CB8AC3E}">
        <p14:creationId xmlns:p14="http://schemas.microsoft.com/office/powerpoint/2010/main" val="17637207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4">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B4A2591-B4BE-4A47-8D67-19CE0C6FDDEE}"/>
              </a:ext>
            </a:extLst>
          </p:cNvPr>
          <p:cNvSpPr/>
          <p:nvPr userDrawn="1"/>
        </p:nvSpPr>
        <p:spPr>
          <a:xfrm>
            <a:off x="0" y="0"/>
            <a:ext cx="4786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sz="1200">
              <a:solidFill>
                <a:schemeClr val="tx1"/>
              </a:solidFill>
            </a:endParaRPr>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1475628" y="4537834"/>
            <a:ext cx="9347760" cy="699184"/>
          </a:xfrm>
        </p:spPr>
        <p:txBody>
          <a:bodyPr anchor="ctr"/>
          <a:lstStyle>
            <a:lvl1pPr>
              <a:defRPr sz="6600">
                <a:solidFill>
                  <a:schemeClr val="tx1"/>
                </a:solidFill>
              </a:defRPr>
            </a:lvl1pPr>
          </a:lstStyle>
          <a:p>
            <a:r>
              <a:rPr lang="en-US"/>
              <a:t>Enter title here</a:t>
            </a:r>
            <a:endParaRPr lang="en-GB"/>
          </a:p>
        </p:txBody>
      </p:sp>
      <p:sp>
        <p:nvSpPr>
          <p:cNvPr id="5" name="Slide Number Placeholder 4">
            <a:extLst>
              <a:ext uri="{FF2B5EF4-FFF2-40B4-BE49-F238E27FC236}">
                <a16:creationId xmlns:a16="http://schemas.microsoft.com/office/drawing/2014/main" id="{FE7CA182-1EE5-440F-8D58-B9EF4CD3565A}"/>
              </a:ext>
            </a:extLst>
          </p:cNvPr>
          <p:cNvSpPr>
            <a:spLocks noGrp="1"/>
          </p:cNvSpPr>
          <p:nvPr>
            <p:ph type="sldNum" sz="quarter" idx="12"/>
          </p:nvPr>
        </p:nvSpPr>
        <p:spPr>
          <a:xfrm>
            <a:off x="28969" y="6408738"/>
            <a:ext cx="420688" cy="365125"/>
          </a:xfrm>
          <a:prstGeom prst="rect">
            <a:avLst/>
          </a:prstGeom>
        </p:spPr>
        <p:txBody>
          <a:bodyPr vert="horz" lIns="91440" tIns="45720" rIns="91440" bIns="45720" rtlCol="0" anchor="ctr">
            <a:noAutofit/>
          </a:bodyPr>
          <a:lstStyle>
            <a:defPPr>
              <a:defRPr lang="en-US"/>
            </a:defPPr>
            <a:lvl1pPr marL="0" algn="ctr" defTabSz="914400" rtl="0" eaLnBrk="1" latinLnBrk="0" hangingPunct="1">
              <a:lnSpc>
                <a:spcPct val="90000"/>
              </a:lnSpc>
              <a:spcAft>
                <a:spcPts val="600"/>
              </a:spcAft>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E8B9C9-6C3D-4255-862C-6E40CAFA0CFA}" type="slidenum">
              <a:rPr lang="en-GB" smtClean="0"/>
              <a:pPr/>
              <a:t>‹#›</a:t>
            </a:fld>
            <a:endParaRPr lang="en-GB"/>
          </a:p>
        </p:txBody>
      </p:sp>
      <p:pic>
        <p:nvPicPr>
          <p:cNvPr id="30" name="Picture 29">
            <a:extLst>
              <a:ext uri="{FF2B5EF4-FFF2-40B4-BE49-F238E27FC236}">
                <a16:creationId xmlns:a16="http://schemas.microsoft.com/office/drawing/2014/main" id="{AFFB1D04-6625-4B78-BD61-67958EB1540C}"/>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465722" y="728524"/>
            <a:ext cx="1410070" cy="364610"/>
          </a:xfrm>
          <a:prstGeom prst="rect">
            <a:avLst/>
          </a:prstGeom>
        </p:spPr>
      </p:pic>
      <p:cxnSp>
        <p:nvCxnSpPr>
          <p:cNvPr id="31" name="Straight Connector 30">
            <a:extLst>
              <a:ext uri="{FF2B5EF4-FFF2-40B4-BE49-F238E27FC236}">
                <a16:creationId xmlns:a16="http://schemas.microsoft.com/office/drawing/2014/main" id="{EF83CDDB-287D-4DEC-9CCD-5E0B4AC5FA66}"/>
              </a:ext>
            </a:extLst>
          </p:cNvPr>
          <p:cNvCxnSpPr/>
          <p:nvPr userDrawn="1"/>
        </p:nvCxnSpPr>
        <p:spPr>
          <a:xfrm>
            <a:off x="116681" y="1821657"/>
            <a:ext cx="269081"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4B242F7-D52A-F3D1-7D40-B042DC98B8DF}"/>
              </a:ext>
            </a:extLst>
          </p:cNvPr>
          <p:cNvPicPr>
            <a:picLocks noChangeAspect="1"/>
          </p:cNvPicPr>
          <p:nvPr userDrawn="1"/>
        </p:nvPicPr>
        <p:blipFill>
          <a:blip r:embed="rId3">
            <a:extLst>
              <a:ext uri="{28A0092B-C50C-407E-A947-70E740481C1C}">
                <a14:useLocalDpi xmlns:a14="http://schemas.microsoft.com/office/drawing/2010/main" val="0"/>
              </a:ext>
            </a:extLst>
          </a:blip>
          <a:srcRect t="6008" b="6008"/>
          <a:stretch/>
        </p:blipFill>
        <p:spPr>
          <a:xfrm>
            <a:off x="478624" y="-1"/>
            <a:ext cx="11713376" cy="6858001"/>
          </a:xfrm>
          <a:prstGeom prst="rect">
            <a:avLst/>
          </a:prstGeom>
        </p:spPr>
      </p:pic>
      <p:sp>
        <p:nvSpPr>
          <p:cNvPr id="3" name="TextBox 2">
            <a:extLst>
              <a:ext uri="{FF2B5EF4-FFF2-40B4-BE49-F238E27FC236}">
                <a16:creationId xmlns:a16="http://schemas.microsoft.com/office/drawing/2014/main" id="{6FABC0F7-1716-BDBB-11DB-8483651A4BBB}"/>
              </a:ext>
            </a:extLst>
          </p:cNvPr>
          <p:cNvSpPr txBox="1"/>
          <p:nvPr userDrawn="1"/>
        </p:nvSpPr>
        <p:spPr>
          <a:xfrm>
            <a:off x="10398760" y="6373753"/>
            <a:ext cx="1764272" cy="400110"/>
          </a:xfrm>
          <a:prstGeom prst="rect">
            <a:avLst/>
          </a:prstGeom>
          <a:noFill/>
        </p:spPr>
        <p:txBody>
          <a:bodyPr wrap="square" rtlCol="0">
            <a:spAutoFit/>
          </a:bodyPr>
          <a:lstStyle/>
          <a:p>
            <a:r>
              <a:rPr lang="en-GB" sz="2000">
                <a:latin typeface="Gotham Rounded Bold" pitchFamily="50" charset="0"/>
              </a:rPr>
              <a:t>#GMMoving</a:t>
            </a:r>
          </a:p>
        </p:txBody>
      </p:sp>
    </p:spTree>
    <p:extLst>
      <p:ext uri="{BB962C8B-B14F-4D97-AF65-F5344CB8AC3E}">
        <p14:creationId xmlns:p14="http://schemas.microsoft.com/office/powerpoint/2010/main" val="27633645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background pic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3" r="272" b="12685"/>
          <a:stretch/>
        </p:blipFill>
        <p:spPr>
          <a:xfrm>
            <a:off x="546637" y="-1"/>
            <a:ext cx="11646691" cy="6858001"/>
          </a:xfrm>
          <a:prstGeom prst="rect">
            <a:avLst/>
          </a:prstGeom>
        </p:spPr>
      </p:pic>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2" name="Rectangle 11">
            <a:extLst>
              <a:ext uri="{FF2B5EF4-FFF2-40B4-BE49-F238E27FC236}">
                <a16:creationId xmlns:a16="http://schemas.microsoft.com/office/drawing/2014/main" id="{BD781D90-CD5E-CD18-D1E5-9DBAE300BAC5}"/>
              </a:ext>
            </a:extLst>
          </p:cNvPr>
          <p:cNvSpPr/>
          <p:nvPr userDrawn="1"/>
        </p:nvSpPr>
        <p:spPr>
          <a:xfrm>
            <a:off x="546637" y="4053385"/>
            <a:ext cx="11645363" cy="2804615"/>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4831306"/>
            <a:ext cx="11282150" cy="1808253"/>
          </a:xfrm>
        </p:spPr>
        <p:txBody>
          <a:bodyPr numCol="1" spcCol="720000">
            <a:normAutofit/>
          </a:bodyPr>
          <a:lstStyle>
            <a:lvl1pPr marL="0" indent="0">
              <a:buNone/>
              <a:defRPr sz="1800">
                <a:solidFill>
                  <a:schemeClr val="bg1"/>
                </a:solidFill>
                <a:latin typeface="Gotham Rounded Book" pitchFamily="50" charset="0"/>
              </a:defRPr>
            </a:lvl1pPr>
            <a:lvl2pPr>
              <a:defRPr sz="1800">
                <a:solidFill>
                  <a:schemeClr val="bg1"/>
                </a:solidFill>
                <a:latin typeface="Gotham Rounded Book" pitchFamily="50" charset="0"/>
              </a:defRPr>
            </a:lvl2pPr>
            <a:lvl3pPr>
              <a:defRPr sz="1400">
                <a:solidFill>
                  <a:schemeClr val="bg1"/>
                </a:solidFill>
                <a:latin typeface="Gotham Rounded Book" pitchFamily="50" charset="0"/>
              </a:defRPr>
            </a:lvl3pPr>
            <a:lvl4pPr>
              <a:defRPr sz="1200">
                <a:solidFill>
                  <a:schemeClr val="bg1"/>
                </a:solidFill>
                <a:latin typeface="Gotham Rounded Book" pitchFamily="50" charset="0"/>
              </a:defRPr>
            </a:lvl4pPr>
            <a:lvl5pPr>
              <a:defRPr sz="1200">
                <a:solidFill>
                  <a:schemeClr val="bg1"/>
                </a:solidFill>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1999" y="4150298"/>
            <a:ext cx="6172199" cy="586119"/>
          </a:xfrm>
        </p:spPr>
        <p:txBody>
          <a:bodyPr/>
          <a:lstStyle>
            <a:lvl1pPr>
              <a:defRPr>
                <a:solidFill>
                  <a:schemeClr val="bg1"/>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2472280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background pic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6049A1-EE71-ABCC-81E7-0FCEDE90A7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49" t="10777" r="448" b="8529"/>
          <a:stretch/>
        </p:blipFill>
        <p:spPr>
          <a:xfrm>
            <a:off x="535549" y="0"/>
            <a:ext cx="11696159" cy="6858000"/>
          </a:xfrm>
          <a:prstGeom prst="rect">
            <a:avLst/>
          </a:prstGeom>
        </p:spPr>
      </p:pic>
      <p:pic>
        <p:nvPicPr>
          <p:cNvPr id="22" name="Picture 21">
            <a:extLst>
              <a:ext uri="{FF2B5EF4-FFF2-40B4-BE49-F238E27FC236}">
                <a16:creationId xmlns:a16="http://schemas.microsoft.com/office/drawing/2014/main" id="{9BD360E5-90A9-4B7A-BC7D-6BA182D2984F}"/>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455142" y="798306"/>
            <a:ext cx="1410070" cy="364610"/>
          </a:xfrm>
          <a:prstGeom prst="rect">
            <a:avLst/>
          </a:prstGeom>
        </p:spPr>
      </p:pic>
      <p:sp>
        <p:nvSpPr>
          <p:cNvPr id="12" name="Rectangle 11">
            <a:extLst>
              <a:ext uri="{FF2B5EF4-FFF2-40B4-BE49-F238E27FC236}">
                <a16:creationId xmlns:a16="http://schemas.microsoft.com/office/drawing/2014/main" id="{BD781D90-CD5E-CD18-D1E5-9DBAE300BAC5}"/>
              </a:ext>
            </a:extLst>
          </p:cNvPr>
          <p:cNvSpPr/>
          <p:nvPr userDrawn="1"/>
        </p:nvSpPr>
        <p:spPr>
          <a:xfrm>
            <a:off x="546637" y="4053385"/>
            <a:ext cx="11645363" cy="2804615"/>
          </a:xfrm>
          <a:prstGeom prst="rect">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25">
            <a:extLst>
              <a:ext uri="{FF2B5EF4-FFF2-40B4-BE49-F238E27FC236}">
                <a16:creationId xmlns:a16="http://schemas.microsoft.com/office/drawing/2014/main" id="{EA3CAD6E-BFDB-8812-3D27-35D265F953F9}"/>
              </a:ext>
            </a:extLst>
          </p:cNvPr>
          <p:cNvSpPr>
            <a:spLocks noGrp="1"/>
          </p:cNvSpPr>
          <p:nvPr>
            <p:ph type="body" sz="quarter" idx="19" hasCustomPrompt="1"/>
          </p:nvPr>
        </p:nvSpPr>
        <p:spPr>
          <a:xfrm>
            <a:off x="761999" y="4831306"/>
            <a:ext cx="11282150" cy="1808253"/>
          </a:xfrm>
        </p:spPr>
        <p:txBody>
          <a:bodyPr numCol="1" spcCol="720000">
            <a:normAutofit/>
          </a:bodyPr>
          <a:lstStyle>
            <a:lvl1pPr marL="0" indent="0">
              <a:buNone/>
              <a:defRPr sz="1800">
                <a:solidFill>
                  <a:schemeClr val="bg1"/>
                </a:solidFill>
                <a:latin typeface="Gotham Rounded Book" pitchFamily="50" charset="0"/>
              </a:defRPr>
            </a:lvl1pPr>
            <a:lvl2pPr>
              <a:defRPr sz="1800">
                <a:solidFill>
                  <a:schemeClr val="bg1"/>
                </a:solidFill>
                <a:latin typeface="Gotham Rounded Book" pitchFamily="50" charset="0"/>
              </a:defRPr>
            </a:lvl2pPr>
            <a:lvl3pPr>
              <a:defRPr sz="1400">
                <a:solidFill>
                  <a:schemeClr val="bg1"/>
                </a:solidFill>
                <a:latin typeface="Gotham Rounded Book" pitchFamily="50" charset="0"/>
              </a:defRPr>
            </a:lvl3pPr>
            <a:lvl4pPr>
              <a:defRPr sz="1200">
                <a:solidFill>
                  <a:schemeClr val="bg1"/>
                </a:solidFill>
                <a:latin typeface="Gotham Rounded Book" pitchFamily="50" charset="0"/>
              </a:defRPr>
            </a:lvl4pPr>
            <a:lvl5pPr>
              <a:defRPr sz="1200">
                <a:solidFill>
                  <a:schemeClr val="bg1"/>
                </a:solidFill>
                <a:latin typeface="Gotham Rounded Book" pitchFamily="50" charset="0"/>
              </a:defRPr>
            </a:lvl5pPr>
          </a:lstStyle>
          <a:p>
            <a:pPr lvl="0"/>
            <a:r>
              <a:rPr lang="en-US"/>
              <a:t>Enter body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EC0462CF-1FCB-4BB0-945A-2DC633BB7D22}"/>
              </a:ext>
            </a:extLst>
          </p:cNvPr>
          <p:cNvSpPr>
            <a:spLocks noGrp="1"/>
          </p:cNvSpPr>
          <p:nvPr>
            <p:ph type="title" hasCustomPrompt="1"/>
          </p:nvPr>
        </p:nvSpPr>
        <p:spPr>
          <a:xfrm>
            <a:off x="761999" y="4150298"/>
            <a:ext cx="6172199" cy="586119"/>
          </a:xfrm>
        </p:spPr>
        <p:txBody>
          <a:bodyPr/>
          <a:lstStyle>
            <a:lvl1pPr>
              <a:defRPr>
                <a:solidFill>
                  <a:schemeClr val="bg1"/>
                </a:solidFill>
              </a:defRPr>
            </a:lvl1pPr>
          </a:lstStyle>
          <a:p>
            <a:r>
              <a:rPr lang="en-US"/>
              <a:t>Enter title here </a:t>
            </a:r>
            <a:endParaRPr lang="en-GB"/>
          </a:p>
        </p:txBody>
      </p:sp>
      <p:sp>
        <p:nvSpPr>
          <p:cNvPr id="10" name="Slide Number Placeholder 4">
            <a:extLst>
              <a:ext uri="{FF2B5EF4-FFF2-40B4-BE49-F238E27FC236}">
                <a16:creationId xmlns:a16="http://schemas.microsoft.com/office/drawing/2014/main" id="{4A734921-3479-4579-8B54-9CA88D525FED}"/>
              </a:ext>
            </a:extLst>
          </p:cNvPr>
          <p:cNvSpPr>
            <a:spLocks noGrp="1"/>
          </p:cNvSpPr>
          <p:nvPr>
            <p:ph type="sldNum" sz="quarter" idx="12"/>
          </p:nvPr>
        </p:nvSpPr>
        <p:spPr>
          <a:xfrm>
            <a:off x="28969" y="6408738"/>
            <a:ext cx="420688" cy="365125"/>
          </a:xfrm>
          <a:prstGeom prst="rect">
            <a:avLst/>
          </a:prstGeom>
        </p:spPr>
        <p:txBody>
          <a:bodyPr/>
          <a:lstStyle>
            <a:lvl1pPr>
              <a:defRPr sz="900">
                <a:latin typeface="Gotham Rounded Book" pitchFamily="50" charset="0"/>
              </a:defRPr>
            </a:lvl1pPr>
          </a:lstStyle>
          <a:p>
            <a:fld id="{6AE8B9C9-6C3D-4255-862C-6E40CAFA0CFA}" type="slidenum">
              <a:rPr lang="en-GB" smtClean="0"/>
              <a:pPr/>
              <a:t>‹#›</a:t>
            </a:fld>
            <a:endParaRPr lang="en-GB"/>
          </a:p>
        </p:txBody>
      </p:sp>
    </p:spTree>
    <p:extLst>
      <p:ext uri="{BB962C8B-B14F-4D97-AF65-F5344CB8AC3E}">
        <p14:creationId xmlns:p14="http://schemas.microsoft.com/office/powerpoint/2010/main" val="7949023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1444" y="1189703"/>
            <a:ext cx="11078608" cy="51914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Placeholder 1"/>
          <p:cNvSpPr>
            <a:spLocks noGrp="1"/>
          </p:cNvSpPr>
          <p:nvPr>
            <p:ph type="title"/>
          </p:nvPr>
        </p:nvSpPr>
        <p:spPr>
          <a:xfrm>
            <a:off x="641444" y="268271"/>
            <a:ext cx="5886157" cy="675249"/>
          </a:xfrm>
          <a:prstGeom prst="rect">
            <a:avLst/>
          </a:prstGeom>
        </p:spPr>
        <p:txBody>
          <a:bodyPr vert="horz" lIns="91440" tIns="45720" rIns="91440" bIns="45720" rtlCol="0" anchor="ctr">
            <a:noAutofit/>
          </a:bodyPr>
          <a:lstStyle/>
          <a:p>
            <a:r>
              <a:rPr lang="en-US"/>
              <a:t>Click to edit Master</a:t>
            </a:r>
            <a:endParaRPr lang="en-GB"/>
          </a:p>
        </p:txBody>
      </p:sp>
    </p:spTree>
    <p:extLst>
      <p:ext uri="{BB962C8B-B14F-4D97-AF65-F5344CB8AC3E}">
        <p14:creationId xmlns:p14="http://schemas.microsoft.com/office/powerpoint/2010/main" val="681931232"/>
      </p:ext>
    </p:extLst>
  </p:cSld>
  <p:clrMap bg1="lt1" tx1="dk1" bg2="lt2" tx2="dk2" accent1="accent1" accent2="accent2" accent3="accent3" accent4="accent4" accent5="accent5" accent6="accent6" hlink="hlink" folHlink="folHlink"/>
  <p:sldLayoutIdLst>
    <p:sldLayoutId id="2147483672" r:id="rId1"/>
    <p:sldLayoutId id="2147483676" r:id="rId2"/>
    <p:sldLayoutId id="2147483661" r:id="rId3"/>
    <p:sldLayoutId id="2147483675" r:id="rId4"/>
    <p:sldLayoutId id="2147483674"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8" r:id="rId15"/>
    <p:sldLayoutId id="2147483689" r:id="rId16"/>
    <p:sldLayoutId id="2147483690" r:id="rId17"/>
    <p:sldLayoutId id="2147483695" r:id="rId18"/>
    <p:sldLayoutId id="2147483686" r:id="rId19"/>
    <p:sldLayoutId id="2147483687" r:id="rId20"/>
    <p:sldLayoutId id="2147483691" r:id="rId21"/>
    <p:sldLayoutId id="2147483692" r:id="rId22"/>
    <p:sldLayoutId id="2147483693" r:id="rId23"/>
    <p:sldLayoutId id="2147483694" r:id="rId24"/>
    <p:sldLayoutId id="2147483662" r:id="rId25"/>
    <p:sldLayoutId id="2147483663" r:id="rId26"/>
    <p:sldLayoutId id="2147483664" r:id="rId27"/>
    <p:sldLayoutId id="2147483665" r:id="rId28"/>
    <p:sldLayoutId id="2147483666" r:id="rId29"/>
    <p:sldLayoutId id="2147483667" r:id="rId30"/>
    <p:sldLayoutId id="2147483668" r:id="rId31"/>
    <p:sldLayoutId id="2147483669" r:id="rId32"/>
    <p:sldLayoutId id="2147483670" r:id="rId33"/>
    <p:sldLayoutId id="2147483671" r:id="rId34"/>
    <p:sldLayoutId id="2147483696" r:id="rId35"/>
  </p:sldLayoutIdLst>
  <p:txStyles>
    <p:titleStyle>
      <a:lvl1pPr algn="l" defTabSz="914400" rtl="0" eaLnBrk="1" latinLnBrk="0" hangingPunct="1">
        <a:lnSpc>
          <a:spcPct val="90000"/>
        </a:lnSpc>
        <a:spcBef>
          <a:spcPct val="0"/>
        </a:spcBef>
        <a:buNone/>
        <a:defRPr sz="3600" kern="1200">
          <a:solidFill>
            <a:schemeClr val="accent1"/>
          </a:solidFill>
          <a:latin typeface="Gotham Rounded Medium"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Gotham Rounded Boo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50000"/>
            </a:schemeClr>
          </a:solidFill>
          <a:latin typeface="Gotham Rounded Book"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50000"/>
            </a:schemeClr>
          </a:solidFill>
          <a:latin typeface="Gotham Rounded Book"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Gotham Rounded Book"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Gotham Rounded Book"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4/18/2024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2270270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hyperlink" Target="mailto:imogen@gmmoving.co.uk"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https://www.youtube.com/embed/jLqZYHIpXuw?feature=oembed" TargetMode="External"/><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mailto:edward.appleby@nhs.net" TargetMode="External"/><Relationship Id="rId2" Type="http://schemas.openxmlformats.org/officeDocument/2006/relationships/notesSlide" Target="../notesSlides/notesSlide6.xml"/><Relationship Id="rId1" Type="http://schemas.openxmlformats.org/officeDocument/2006/relationships/slideLayout" Target="../slideLayouts/slideLayout36.xml"/><Relationship Id="rId5" Type="http://schemas.openxmlformats.org/officeDocument/2006/relationships/image" Target="../media/image41.png"/><Relationship Id="rId4" Type="http://schemas.openxmlformats.org/officeDocument/2006/relationships/hyperlink" Target="mailto:peter.locke@salford.gov.u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8A222EC-99E7-6C5D-3205-E912D8C82CC4}"/>
              </a:ext>
            </a:extLst>
          </p:cNvPr>
          <p:cNvGrpSpPr/>
          <p:nvPr/>
        </p:nvGrpSpPr>
        <p:grpSpPr>
          <a:xfrm>
            <a:off x="0" y="0"/>
            <a:ext cx="12192000" cy="6858000"/>
            <a:chOff x="0" y="0"/>
            <a:chExt cx="12192000" cy="6858000"/>
          </a:xfrm>
        </p:grpSpPr>
        <p:sp>
          <p:nvSpPr>
            <p:cNvPr id="28" name="Rectangle 27">
              <a:extLst>
                <a:ext uri="{FF2B5EF4-FFF2-40B4-BE49-F238E27FC236}">
                  <a16:creationId xmlns:a16="http://schemas.microsoft.com/office/drawing/2014/main" id="{586A17A6-DA6D-D7D6-0601-52E05AA91F19}"/>
                </a:ext>
              </a:extLst>
            </p:cNvPr>
            <p:cNvSpPr/>
            <p:nvPr/>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Women lying on mats with their hands on their heads">
              <a:extLst>
                <a:ext uri="{FF2B5EF4-FFF2-40B4-BE49-F238E27FC236}">
                  <a16:creationId xmlns:a16="http://schemas.microsoft.com/office/drawing/2014/main" id="{73A91A57-8A67-5C1E-D488-FFB7A2BA91BD}"/>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120" t="2491" r="1422" b="10828"/>
            <a:stretch/>
          </p:blipFill>
          <p:spPr>
            <a:xfrm>
              <a:off x="187756" y="106051"/>
              <a:ext cx="11814146" cy="6645897"/>
            </a:xfrm>
            <a:prstGeom prst="rect">
              <a:avLst/>
            </a:prstGeom>
          </p:spPr>
        </p:pic>
      </p:grpSp>
      <p:sp>
        <p:nvSpPr>
          <p:cNvPr id="14" name="Title 2">
            <a:extLst>
              <a:ext uri="{FF2B5EF4-FFF2-40B4-BE49-F238E27FC236}">
                <a16:creationId xmlns:a16="http://schemas.microsoft.com/office/drawing/2014/main" id="{C9317478-CD9B-C3C1-3C74-F183884F301D}"/>
              </a:ext>
            </a:extLst>
          </p:cNvPr>
          <p:cNvSpPr txBox="1">
            <a:spLocks/>
          </p:cNvSpPr>
          <p:nvPr/>
        </p:nvSpPr>
        <p:spPr>
          <a:xfrm>
            <a:off x="187754" y="1849065"/>
            <a:ext cx="6128205" cy="1116496"/>
          </a:xfrm>
          <a:prstGeom prst="rect">
            <a:avLst/>
          </a:prstGeom>
        </p:spPr>
        <p:txBody>
          <a:bodyPr/>
          <a:lstStyle>
            <a:lvl1pPr algn="l" defTabSz="914400" rtl="0" eaLnBrk="1" latinLnBrk="0" hangingPunct="1">
              <a:lnSpc>
                <a:spcPct val="90000"/>
              </a:lnSpc>
              <a:spcBef>
                <a:spcPct val="0"/>
              </a:spcBef>
              <a:buNone/>
              <a:defRPr sz="3600" kern="1200">
                <a:solidFill>
                  <a:schemeClr val="accent1"/>
                </a:solidFill>
                <a:latin typeface="Gotham Rounded Medium" panose="02000000000000000000" pitchFamily="50" charset="0"/>
                <a:ea typeface="+mj-ea"/>
                <a:cs typeface="+mj-cs"/>
              </a:defRPr>
            </a:lvl1pPr>
          </a:lstStyle>
          <a:p>
            <a:r>
              <a:rPr lang="en-GB" sz="3800" b="1" dirty="0">
                <a:solidFill>
                  <a:schemeClr val="bg1"/>
                </a:solidFill>
              </a:rPr>
              <a:t>Embedding physical activity in health and care</a:t>
            </a:r>
          </a:p>
        </p:txBody>
      </p:sp>
      <p:sp>
        <p:nvSpPr>
          <p:cNvPr id="20" name="Title 2">
            <a:extLst>
              <a:ext uri="{FF2B5EF4-FFF2-40B4-BE49-F238E27FC236}">
                <a16:creationId xmlns:a16="http://schemas.microsoft.com/office/drawing/2014/main" id="{B677F3A6-75BE-0883-4A44-0D7BB199E0FB}"/>
              </a:ext>
            </a:extLst>
          </p:cNvPr>
          <p:cNvSpPr txBox="1">
            <a:spLocks/>
          </p:cNvSpPr>
          <p:nvPr/>
        </p:nvSpPr>
        <p:spPr>
          <a:xfrm>
            <a:off x="187754" y="1955117"/>
            <a:ext cx="8522613" cy="1116496"/>
          </a:xfrm>
          <a:prstGeom prst="rect">
            <a:avLst/>
          </a:prstGeom>
        </p:spPr>
        <p:txBody>
          <a:bodyPr/>
          <a:lstStyle>
            <a:lvl1pPr algn="l" defTabSz="914400" rtl="0" eaLnBrk="1" latinLnBrk="0" hangingPunct="1">
              <a:lnSpc>
                <a:spcPct val="90000"/>
              </a:lnSpc>
              <a:spcBef>
                <a:spcPct val="0"/>
              </a:spcBef>
              <a:buNone/>
              <a:defRPr sz="3600" kern="1200">
                <a:solidFill>
                  <a:schemeClr val="accent1"/>
                </a:solidFill>
                <a:latin typeface="Gotham Rounded Medium" panose="02000000000000000000" pitchFamily="50" charset="0"/>
                <a:ea typeface="+mj-ea"/>
                <a:cs typeface="+mj-cs"/>
              </a:defRPr>
            </a:lvl1pPr>
          </a:lstStyle>
          <a:p>
            <a:endParaRPr lang="en-GB" sz="2800" b="1" dirty="0">
              <a:solidFill>
                <a:schemeClr val="bg1"/>
              </a:solidFill>
            </a:endParaRPr>
          </a:p>
        </p:txBody>
      </p:sp>
      <p:pic>
        <p:nvPicPr>
          <p:cNvPr id="24" name="Picture 23" descr="A white text on a black background&#10;&#10;Description automatically generated">
            <a:extLst>
              <a:ext uri="{FF2B5EF4-FFF2-40B4-BE49-F238E27FC236}">
                <a16:creationId xmlns:a16="http://schemas.microsoft.com/office/drawing/2014/main" id="{1B362C0F-464A-26BD-120B-3F5E247E3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63" y="6195788"/>
            <a:ext cx="2025891" cy="404861"/>
          </a:xfrm>
          <a:prstGeom prst="rect">
            <a:avLst/>
          </a:prstGeom>
        </p:spPr>
      </p:pic>
      <p:sp>
        <p:nvSpPr>
          <p:cNvPr id="2" name="Title 2">
            <a:extLst>
              <a:ext uri="{FF2B5EF4-FFF2-40B4-BE49-F238E27FC236}">
                <a16:creationId xmlns:a16="http://schemas.microsoft.com/office/drawing/2014/main" id="{A8B22C2B-E06B-059B-0617-371354ED549B}"/>
              </a:ext>
            </a:extLst>
          </p:cNvPr>
          <p:cNvSpPr txBox="1">
            <a:spLocks/>
          </p:cNvSpPr>
          <p:nvPr/>
        </p:nvSpPr>
        <p:spPr>
          <a:xfrm>
            <a:off x="187753" y="158775"/>
            <a:ext cx="6128205" cy="1116496"/>
          </a:xfrm>
          <a:prstGeom prst="rect">
            <a:avLst/>
          </a:prstGeom>
        </p:spPr>
        <p:txBody>
          <a:bodyPr/>
          <a:lstStyle>
            <a:lvl1pPr algn="l" defTabSz="914400" rtl="0" eaLnBrk="1" latinLnBrk="0" hangingPunct="1">
              <a:lnSpc>
                <a:spcPct val="90000"/>
              </a:lnSpc>
              <a:spcBef>
                <a:spcPct val="0"/>
              </a:spcBef>
              <a:buNone/>
              <a:defRPr sz="3600" kern="1200">
                <a:solidFill>
                  <a:schemeClr val="accent1"/>
                </a:solidFill>
                <a:latin typeface="Gotham Rounded Medium" panose="02000000000000000000" pitchFamily="50" charset="0"/>
                <a:ea typeface="+mj-ea"/>
                <a:cs typeface="+mj-cs"/>
              </a:defRPr>
            </a:lvl1pPr>
          </a:lstStyle>
          <a:p>
            <a:r>
              <a:rPr lang="en-GB" sz="4400" b="1" dirty="0">
                <a:solidFill>
                  <a:schemeClr val="bg1"/>
                </a:solidFill>
              </a:rPr>
              <a:t>GM Moving Conference</a:t>
            </a:r>
          </a:p>
          <a:p>
            <a:r>
              <a:rPr lang="en-GB" sz="4400" b="1" dirty="0">
                <a:solidFill>
                  <a:schemeClr val="bg1"/>
                </a:solidFill>
              </a:rPr>
              <a:t>2024</a:t>
            </a:r>
          </a:p>
        </p:txBody>
      </p:sp>
    </p:spTree>
    <p:extLst>
      <p:ext uri="{BB962C8B-B14F-4D97-AF65-F5344CB8AC3E}">
        <p14:creationId xmlns:p14="http://schemas.microsoft.com/office/powerpoint/2010/main" val="1299756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749CC8-8A21-BCDF-3480-D00102526BE4}"/>
            </a:ext>
          </a:extLst>
        </p:cNvPr>
        <p:cNvGrpSpPr/>
        <p:nvPr/>
      </p:nvGrpSpPr>
      <p:grpSpPr>
        <a:xfrm>
          <a:off x="0" y="0"/>
          <a:ext cx="0" cy="0"/>
          <a:chOff x="0" y="0"/>
          <a:chExt cx="0" cy="0"/>
        </a:xfrm>
      </p:grpSpPr>
      <p:grpSp>
        <p:nvGrpSpPr>
          <p:cNvPr id="32" name="Group 13">
            <a:extLst>
              <a:ext uri="{FF2B5EF4-FFF2-40B4-BE49-F238E27FC236}">
                <a16:creationId xmlns:a16="http://schemas.microsoft.com/office/drawing/2014/main" id="{B090D9F7-B486-17EE-E45F-A823BB936B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9AED46F6-34CF-A838-4517-081BE3D8F1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DFEEBE0-EC0A-F124-5E2F-603A9B2B2A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1DC49C3B-19D3-0299-F0A2-188514503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5">
              <a:extLst>
                <a:ext uri="{FF2B5EF4-FFF2-40B4-BE49-F238E27FC236}">
                  <a16:creationId xmlns:a16="http://schemas.microsoft.com/office/drawing/2014/main" id="{39446D23-4803-19E7-40FA-336627B73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3712A514-F39A-B23C-38D4-103F779A8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Rectangle 27">
              <a:extLst>
                <a:ext uri="{FF2B5EF4-FFF2-40B4-BE49-F238E27FC236}">
                  <a16:creationId xmlns:a16="http://schemas.microsoft.com/office/drawing/2014/main" id="{AC60EEF1-FB49-C4DF-623C-B2299188A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Rectangle 28">
              <a:extLst>
                <a:ext uri="{FF2B5EF4-FFF2-40B4-BE49-F238E27FC236}">
                  <a16:creationId xmlns:a16="http://schemas.microsoft.com/office/drawing/2014/main" id="{6EC3B2FB-118A-484F-810D-E589A95D9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Rectangle 29">
              <a:extLst>
                <a:ext uri="{FF2B5EF4-FFF2-40B4-BE49-F238E27FC236}">
                  <a16:creationId xmlns:a16="http://schemas.microsoft.com/office/drawing/2014/main" id="{C6F30EBE-6EEA-FE49-EC19-274D03960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 name="Isosceles Triangle 22">
              <a:extLst>
                <a:ext uri="{FF2B5EF4-FFF2-40B4-BE49-F238E27FC236}">
                  <a16:creationId xmlns:a16="http://schemas.microsoft.com/office/drawing/2014/main" id="{6D22B89A-9582-2BCE-6F28-2C9BB2D6C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Isosceles Triangle 23">
              <a:extLst>
                <a:ext uri="{FF2B5EF4-FFF2-40B4-BE49-F238E27FC236}">
                  <a16:creationId xmlns:a16="http://schemas.microsoft.com/office/drawing/2014/main" id="{4966E014-32C4-13E2-9BF6-AB2520A57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33" name="Rectangle 25">
            <a:extLst>
              <a:ext uri="{FF2B5EF4-FFF2-40B4-BE49-F238E27FC236}">
                <a16:creationId xmlns:a16="http://schemas.microsoft.com/office/drawing/2014/main" id="{892EB1AB-6DEE-F567-810C-60B01A0BB1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4" name="Isosceles Triangle 27">
            <a:extLst>
              <a:ext uri="{FF2B5EF4-FFF2-40B4-BE49-F238E27FC236}">
                <a16:creationId xmlns:a16="http://schemas.microsoft.com/office/drawing/2014/main" id="{28A0CA46-7BC2-15BA-8FED-9D122DD28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5" name="Isosceles Triangle 29">
            <a:extLst>
              <a:ext uri="{FF2B5EF4-FFF2-40B4-BE49-F238E27FC236}">
                <a16:creationId xmlns:a16="http://schemas.microsoft.com/office/drawing/2014/main" id="{38B4AA39-6154-5E0F-96B7-E9CC9135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30CB2FB1-D757-532E-6FE9-3DEE5AD0CF79}"/>
              </a:ext>
            </a:extLst>
          </p:cNvPr>
          <p:cNvPicPr>
            <a:picLocks noChangeAspect="1"/>
          </p:cNvPicPr>
          <p:nvPr/>
        </p:nvPicPr>
        <p:blipFill>
          <a:blip r:embed="rId3"/>
          <a:stretch>
            <a:fillRect/>
          </a:stretch>
        </p:blipFill>
        <p:spPr>
          <a:xfrm>
            <a:off x="10449436" y="118832"/>
            <a:ext cx="1607725" cy="904661"/>
          </a:xfrm>
          <a:prstGeom prst="rect">
            <a:avLst/>
          </a:prstGeom>
        </p:spPr>
      </p:pic>
      <p:sp>
        <p:nvSpPr>
          <p:cNvPr id="2" name="TextBox 1">
            <a:extLst>
              <a:ext uri="{FF2B5EF4-FFF2-40B4-BE49-F238E27FC236}">
                <a16:creationId xmlns:a16="http://schemas.microsoft.com/office/drawing/2014/main" id="{03991C41-F2F7-FF63-256C-5A1EC21487E1}"/>
              </a:ext>
            </a:extLst>
          </p:cNvPr>
          <p:cNvSpPr txBox="1"/>
          <p:nvPr/>
        </p:nvSpPr>
        <p:spPr>
          <a:xfrm>
            <a:off x="2539774" y="-326602"/>
            <a:ext cx="7440838"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Key Enablers – Why did it go well?</a:t>
            </a:r>
          </a:p>
        </p:txBody>
      </p:sp>
      <p:sp>
        <p:nvSpPr>
          <p:cNvPr id="4" name="TextBox 3">
            <a:extLst>
              <a:ext uri="{FF2B5EF4-FFF2-40B4-BE49-F238E27FC236}">
                <a16:creationId xmlns:a16="http://schemas.microsoft.com/office/drawing/2014/main" id="{43968FD3-C213-3CB2-BAD6-C47B322C6251}"/>
              </a:ext>
            </a:extLst>
          </p:cNvPr>
          <p:cNvSpPr txBox="1"/>
          <p:nvPr/>
        </p:nvSpPr>
        <p:spPr>
          <a:xfrm>
            <a:off x="1051118" y="649396"/>
            <a:ext cx="11006043"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Integrated with and informed by wider, Public Health convened, whole systems strategy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Enhanced capacity and expert peer influence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Systems thinking and collaboration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Pre-existing relationships and influence with senior people at the Health and Wellbeing Board, Locality Board and within the Eccles and Irlam PCN</a:t>
            </a:r>
            <a:endParaRPr kumimoji="0" lang="en-GB" sz="28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Simultaneous place-based work on PCN footprint to develop the wider system, engaging with cross sector partners to develop the offer that practices have available and the knowledge of this</a:t>
            </a:r>
            <a:endParaRPr kumimoji="0" lang="en-GB" sz="28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9380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860691-100F-786C-88C9-1BE3D5DC7117}"/>
            </a:ext>
          </a:extLst>
        </p:cNvPr>
        <p:cNvGrpSpPr/>
        <p:nvPr/>
      </p:nvGrpSpPr>
      <p:grpSpPr>
        <a:xfrm>
          <a:off x="0" y="0"/>
          <a:ext cx="0" cy="0"/>
          <a:chOff x="0" y="0"/>
          <a:chExt cx="0" cy="0"/>
        </a:xfrm>
      </p:grpSpPr>
      <p:grpSp>
        <p:nvGrpSpPr>
          <p:cNvPr id="32" name="Group 13">
            <a:extLst>
              <a:ext uri="{FF2B5EF4-FFF2-40B4-BE49-F238E27FC236}">
                <a16:creationId xmlns:a16="http://schemas.microsoft.com/office/drawing/2014/main" id="{DEBE5FE1-ADC4-94E9-4DF8-D4059A5EA3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3E70EFA5-554A-862B-CF3C-CED7F72C0E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08B6D4A-CD97-C3F3-8866-82EF7C0540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EDC049F2-800E-75FA-8DBC-8D5ACA48A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5">
              <a:extLst>
                <a:ext uri="{FF2B5EF4-FFF2-40B4-BE49-F238E27FC236}">
                  <a16:creationId xmlns:a16="http://schemas.microsoft.com/office/drawing/2014/main" id="{66553B54-1975-67ED-8B69-70AD0F702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7CE2537F-B8D0-AC5D-3E27-61E219260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Rectangle 27">
              <a:extLst>
                <a:ext uri="{FF2B5EF4-FFF2-40B4-BE49-F238E27FC236}">
                  <a16:creationId xmlns:a16="http://schemas.microsoft.com/office/drawing/2014/main" id="{2D1CC720-4802-0758-10E7-33FAC801A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Rectangle 28">
              <a:extLst>
                <a:ext uri="{FF2B5EF4-FFF2-40B4-BE49-F238E27FC236}">
                  <a16:creationId xmlns:a16="http://schemas.microsoft.com/office/drawing/2014/main" id="{A8A04FE0-5D6C-43B3-334C-7EE6AF3D3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Rectangle 29">
              <a:extLst>
                <a:ext uri="{FF2B5EF4-FFF2-40B4-BE49-F238E27FC236}">
                  <a16:creationId xmlns:a16="http://schemas.microsoft.com/office/drawing/2014/main" id="{6BAC8E81-E702-3C60-7787-C9ED4D263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 name="Isosceles Triangle 22">
              <a:extLst>
                <a:ext uri="{FF2B5EF4-FFF2-40B4-BE49-F238E27FC236}">
                  <a16:creationId xmlns:a16="http://schemas.microsoft.com/office/drawing/2014/main" id="{693A2460-C934-F08B-4A38-525E874E8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Isosceles Triangle 23">
              <a:extLst>
                <a:ext uri="{FF2B5EF4-FFF2-40B4-BE49-F238E27FC236}">
                  <a16:creationId xmlns:a16="http://schemas.microsoft.com/office/drawing/2014/main" id="{08F88A17-7458-7B3D-B330-99A6623AC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33" name="Rectangle 25">
            <a:extLst>
              <a:ext uri="{FF2B5EF4-FFF2-40B4-BE49-F238E27FC236}">
                <a16:creationId xmlns:a16="http://schemas.microsoft.com/office/drawing/2014/main" id="{1C8F0189-96A4-63B6-0503-D74A592A5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4" name="Isosceles Triangle 27">
            <a:extLst>
              <a:ext uri="{FF2B5EF4-FFF2-40B4-BE49-F238E27FC236}">
                <a16:creationId xmlns:a16="http://schemas.microsoft.com/office/drawing/2014/main" id="{D8BB5F92-9995-F6FB-716D-514BDC444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5" name="Isosceles Triangle 29">
            <a:extLst>
              <a:ext uri="{FF2B5EF4-FFF2-40B4-BE49-F238E27FC236}">
                <a16:creationId xmlns:a16="http://schemas.microsoft.com/office/drawing/2014/main" id="{3354C72D-3B95-3106-99D6-1CE0A4E5EF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16F55BA4-3487-0E91-FE79-B4C113FA6B30}"/>
              </a:ext>
            </a:extLst>
          </p:cNvPr>
          <p:cNvPicPr>
            <a:picLocks noChangeAspect="1"/>
          </p:cNvPicPr>
          <p:nvPr/>
        </p:nvPicPr>
        <p:blipFill>
          <a:blip r:embed="rId3"/>
          <a:stretch>
            <a:fillRect/>
          </a:stretch>
        </p:blipFill>
        <p:spPr>
          <a:xfrm>
            <a:off x="10449436" y="118832"/>
            <a:ext cx="1607725" cy="904661"/>
          </a:xfrm>
          <a:prstGeom prst="rect">
            <a:avLst/>
          </a:prstGeom>
        </p:spPr>
      </p:pic>
      <p:sp>
        <p:nvSpPr>
          <p:cNvPr id="3" name="TextBox 2">
            <a:extLst>
              <a:ext uri="{FF2B5EF4-FFF2-40B4-BE49-F238E27FC236}">
                <a16:creationId xmlns:a16="http://schemas.microsoft.com/office/drawing/2014/main" id="{AB11EED2-F8D6-E8D4-3655-5E8A5218EC91}"/>
              </a:ext>
            </a:extLst>
          </p:cNvPr>
          <p:cNvSpPr txBox="1"/>
          <p:nvPr/>
        </p:nvSpPr>
        <p:spPr>
          <a:xfrm>
            <a:off x="1532650" y="118832"/>
            <a:ext cx="8839016" cy="79053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200" b="1" kern="100" dirty="0">
                <a:solidFill>
                  <a:srgbClr val="002060"/>
                </a:solidFill>
                <a:latin typeface="Arial"/>
                <a:ea typeface="Calibri" panose="020F0502020204030204" pitchFamily="34" charset="0"/>
                <a:cs typeface="Arial"/>
              </a:rPr>
              <a:t>Integrated Care Partnership Priority for 2024/25 -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200" b="1" i="0" u="none" strike="noStrike" kern="100" cap="none" spc="0" normalizeH="0" baseline="0" noProof="0" dirty="0">
                <a:ln>
                  <a:noFill/>
                </a:ln>
                <a:solidFill>
                  <a:srgbClr val="002060"/>
                </a:solidFill>
                <a:effectLst/>
                <a:uLnTx/>
                <a:uFillTx/>
                <a:latin typeface="Arial"/>
                <a:ea typeface="Calibri" panose="020F0502020204030204" pitchFamily="34" charset="0"/>
                <a:cs typeface="Arial"/>
              </a:rPr>
              <a:t> </a:t>
            </a:r>
            <a:r>
              <a:rPr kumimoji="0" lang="en-GB" sz="2200" b="1" i="0" u="none" strike="noStrike" kern="100" cap="none" spc="0" normalizeH="0" baseline="0" noProof="0" dirty="0">
                <a:ln>
                  <a:noFill/>
                </a:ln>
                <a:solidFill>
                  <a:srgbClr val="0070C0"/>
                </a:solidFill>
                <a:effectLst/>
                <a:uLnTx/>
                <a:uFillTx/>
                <a:latin typeface="Arial"/>
                <a:ea typeface="Calibri" panose="020F0502020204030204" pitchFamily="34" charset="0"/>
                <a:cs typeface="Arial"/>
              </a:rPr>
              <a:t>Promote Physical Activity and Movement across the Life Course</a:t>
            </a:r>
            <a:endParaRPr kumimoji="0" lang="en-GB" sz="2200" b="1" i="0" u="none" strike="noStrike" kern="100" cap="none" spc="0" normalizeH="0" baseline="0" noProof="0" dirty="0">
              <a:ln>
                <a:noFill/>
              </a:ln>
              <a:solidFill>
                <a:srgbClr val="0070C0"/>
              </a:solidFill>
              <a:effectLst/>
              <a:uLnTx/>
              <a:uFillTx/>
              <a:latin typeface="Arial"/>
              <a:ea typeface="Calibri" panose="020F0502020204030204" pitchFamily="34" charset="0"/>
              <a:cs typeface="Arial" panose="020B0604020202020204" pitchFamily="34" charset="0"/>
            </a:endParaRPr>
          </a:p>
        </p:txBody>
      </p:sp>
      <p:pic>
        <p:nvPicPr>
          <p:cNvPr id="56" name="Picture 55">
            <a:extLst>
              <a:ext uri="{FF2B5EF4-FFF2-40B4-BE49-F238E27FC236}">
                <a16:creationId xmlns:a16="http://schemas.microsoft.com/office/drawing/2014/main" id="{209B1856-FC10-7746-E287-08232E4725C8}"/>
              </a:ext>
            </a:extLst>
          </p:cNvPr>
          <p:cNvPicPr>
            <a:picLocks noChangeAspect="1"/>
          </p:cNvPicPr>
          <p:nvPr/>
        </p:nvPicPr>
        <p:blipFill>
          <a:blip r:embed="rId4"/>
          <a:stretch>
            <a:fillRect/>
          </a:stretch>
        </p:blipFill>
        <p:spPr>
          <a:xfrm>
            <a:off x="1463335" y="1359470"/>
            <a:ext cx="9126877" cy="5343958"/>
          </a:xfrm>
          <a:prstGeom prst="rect">
            <a:avLst/>
          </a:prstGeom>
        </p:spPr>
      </p:pic>
      <p:pic>
        <p:nvPicPr>
          <p:cNvPr id="1026" name="Picture 2" descr="Green Tick PNG Transparent Images - PNG All">
            <a:extLst>
              <a:ext uri="{FF2B5EF4-FFF2-40B4-BE49-F238E27FC236}">
                <a16:creationId xmlns:a16="http://schemas.microsoft.com/office/drawing/2014/main" id="{8F61A078-DECF-A19B-EC1D-5BB8C38315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4173" y="3424766"/>
            <a:ext cx="340522" cy="34052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Green Tick PNG Transparent Images - PNG All">
            <a:extLst>
              <a:ext uri="{FF2B5EF4-FFF2-40B4-BE49-F238E27FC236}">
                <a16:creationId xmlns:a16="http://schemas.microsoft.com/office/drawing/2014/main" id="{69DDF349-F669-6883-B9F8-9B5202484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4267" y="4073638"/>
            <a:ext cx="340522" cy="34052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Green Tick PNG Transparent Images - PNG All">
            <a:extLst>
              <a:ext uri="{FF2B5EF4-FFF2-40B4-BE49-F238E27FC236}">
                <a16:creationId xmlns:a16="http://schemas.microsoft.com/office/drawing/2014/main" id="{5BC6164A-D45B-ECA9-38C7-3EA4479A5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6162" y="4816947"/>
            <a:ext cx="340522" cy="340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ymbol Star PNG - PNG All | PNG All">
            <a:extLst>
              <a:ext uri="{FF2B5EF4-FFF2-40B4-BE49-F238E27FC236}">
                <a16:creationId xmlns:a16="http://schemas.microsoft.com/office/drawing/2014/main" id="{E11E5645-95BC-4BD2-52FE-E4C951753D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610228" y="2725286"/>
            <a:ext cx="388599" cy="37564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Green Tick PNG Transparent Images - PNG All">
            <a:extLst>
              <a:ext uri="{FF2B5EF4-FFF2-40B4-BE49-F238E27FC236}">
                <a16:creationId xmlns:a16="http://schemas.microsoft.com/office/drawing/2014/main" id="{10C91855-EF9C-62B1-94FD-60B8CE0F10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116450">
            <a:off x="10210852" y="1507668"/>
            <a:ext cx="340522" cy="340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02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8E166C-37CC-FA73-2A5D-069973209C66}"/>
            </a:ext>
          </a:extLst>
        </p:cNvPr>
        <p:cNvGrpSpPr/>
        <p:nvPr/>
      </p:nvGrpSpPr>
      <p:grpSpPr>
        <a:xfrm>
          <a:off x="0" y="0"/>
          <a:ext cx="0" cy="0"/>
          <a:chOff x="0" y="0"/>
          <a:chExt cx="0" cy="0"/>
        </a:xfrm>
      </p:grpSpPr>
      <p:grpSp>
        <p:nvGrpSpPr>
          <p:cNvPr id="32" name="Group 13">
            <a:extLst>
              <a:ext uri="{FF2B5EF4-FFF2-40B4-BE49-F238E27FC236}">
                <a16:creationId xmlns:a16="http://schemas.microsoft.com/office/drawing/2014/main" id="{43D3054C-C03A-4BF9-F04E-EB5DB7D97B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1A1EA9DB-0199-D12E-207C-749602A6A7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390BF2D-807D-4746-62F6-D6A5C696AB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532D4989-AA65-C2D7-9178-A77CDBE3A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5">
              <a:extLst>
                <a:ext uri="{FF2B5EF4-FFF2-40B4-BE49-F238E27FC236}">
                  <a16:creationId xmlns:a16="http://schemas.microsoft.com/office/drawing/2014/main" id="{ABA53F12-FD2F-9FEC-3F00-75897C134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036F24BB-736E-74CD-FB97-194E62E7E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Rectangle 27">
              <a:extLst>
                <a:ext uri="{FF2B5EF4-FFF2-40B4-BE49-F238E27FC236}">
                  <a16:creationId xmlns:a16="http://schemas.microsoft.com/office/drawing/2014/main" id="{C323A795-1662-4979-58A8-24BD8778B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Rectangle 28">
              <a:extLst>
                <a:ext uri="{FF2B5EF4-FFF2-40B4-BE49-F238E27FC236}">
                  <a16:creationId xmlns:a16="http://schemas.microsoft.com/office/drawing/2014/main" id="{B60131CA-811D-D89A-4ECD-CADBF26E9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Rectangle 29">
              <a:extLst>
                <a:ext uri="{FF2B5EF4-FFF2-40B4-BE49-F238E27FC236}">
                  <a16:creationId xmlns:a16="http://schemas.microsoft.com/office/drawing/2014/main" id="{4ADD94D9-5B77-12A3-CB89-34956252D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 name="Isosceles Triangle 22">
              <a:extLst>
                <a:ext uri="{FF2B5EF4-FFF2-40B4-BE49-F238E27FC236}">
                  <a16:creationId xmlns:a16="http://schemas.microsoft.com/office/drawing/2014/main" id="{7A305637-FAD0-2054-A4AE-5401E7280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Isosceles Triangle 23">
              <a:extLst>
                <a:ext uri="{FF2B5EF4-FFF2-40B4-BE49-F238E27FC236}">
                  <a16:creationId xmlns:a16="http://schemas.microsoft.com/office/drawing/2014/main" id="{2813C2E6-669B-CCCB-1FAE-DA35BE1EF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33" name="Rectangle 25">
            <a:extLst>
              <a:ext uri="{FF2B5EF4-FFF2-40B4-BE49-F238E27FC236}">
                <a16:creationId xmlns:a16="http://schemas.microsoft.com/office/drawing/2014/main" id="{7033C548-0EB5-2C0C-0047-4BC0B06CD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4" name="Isosceles Triangle 27">
            <a:extLst>
              <a:ext uri="{FF2B5EF4-FFF2-40B4-BE49-F238E27FC236}">
                <a16:creationId xmlns:a16="http://schemas.microsoft.com/office/drawing/2014/main" id="{50A43DF0-E6C5-1599-E4FD-9D0EFC8A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5" name="Isosceles Triangle 29">
            <a:extLst>
              <a:ext uri="{FF2B5EF4-FFF2-40B4-BE49-F238E27FC236}">
                <a16:creationId xmlns:a16="http://schemas.microsoft.com/office/drawing/2014/main" id="{82A21AD6-2605-F83B-9F36-DEDAFB26A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E7956E19-0AC4-5052-89BA-D23D1E442606}"/>
              </a:ext>
            </a:extLst>
          </p:cNvPr>
          <p:cNvPicPr>
            <a:picLocks noChangeAspect="1"/>
          </p:cNvPicPr>
          <p:nvPr/>
        </p:nvPicPr>
        <p:blipFill>
          <a:blip r:embed="rId3"/>
          <a:stretch>
            <a:fillRect/>
          </a:stretch>
        </p:blipFill>
        <p:spPr>
          <a:xfrm>
            <a:off x="10449436" y="118832"/>
            <a:ext cx="1607725" cy="904661"/>
          </a:xfrm>
          <a:prstGeom prst="rect">
            <a:avLst/>
          </a:prstGeom>
        </p:spPr>
      </p:pic>
      <p:sp>
        <p:nvSpPr>
          <p:cNvPr id="3" name="TextBox 2">
            <a:extLst>
              <a:ext uri="{FF2B5EF4-FFF2-40B4-BE49-F238E27FC236}">
                <a16:creationId xmlns:a16="http://schemas.microsoft.com/office/drawing/2014/main" id="{DA441412-400B-5FE7-8AB4-E1872B27CCF4}"/>
              </a:ext>
            </a:extLst>
          </p:cNvPr>
          <p:cNvSpPr txBox="1"/>
          <p:nvPr/>
        </p:nvSpPr>
        <p:spPr>
          <a:xfrm>
            <a:off x="1858617" y="524350"/>
            <a:ext cx="8282301" cy="58099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200" b="1" i="0" u="none" strike="noStrike" kern="1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Health and Care: call to action</a:t>
            </a:r>
          </a:p>
        </p:txBody>
      </p:sp>
      <p:sp>
        <p:nvSpPr>
          <p:cNvPr id="2" name="TextBox 1">
            <a:extLst>
              <a:ext uri="{FF2B5EF4-FFF2-40B4-BE49-F238E27FC236}">
                <a16:creationId xmlns:a16="http://schemas.microsoft.com/office/drawing/2014/main" id="{882B4590-97F3-94D2-F3ED-D3A766FEBA65}"/>
              </a:ext>
            </a:extLst>
          </p:cNvPr>
          <p:cNvSpPr txBox="1"/>
          <p:nvPr/>
        </p:nvSpPr>
        <p:spPr>
          <a:xfrm>
            <a:off x="1019262" y="1809335"/>
            <a:ext cx="1015347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Specifically related to ‘health and care’ in Moving in Salford is Priority Ten and good progress has been made in 2023/24.</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However, with increased precedence given to Movement and Physical Activity by health leaders in 2024/25, progress should be accelerated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NEED even more health and care colleagues at all levels to take leadership on this, to ensure the role of 'movement' is recognised, advocated for and embedded in practice across the health and care sector</a:t>
            </a:r>
            <a:endParaRPr kumimoji="0" lang="en-US" sz="2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63553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84077-6735-F2C8-B7DC-124D10590D14}"/>
              </a:ext>
            </a:extLst>
          </p:cNvPr>
          <p:cNvSpPr txBox="1"/>
          <p:nvPr/>
        </p:nvSpPr>
        <p:spPr>
          <a:xfrm>
            <a:off x="284256" y="1319558"/>
            <a:ext cx="11832329"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panose="020B0604020202020204" pitchFamily="34" charset="0"/>
              <a:buChar char="•"/>
              <a:defRPr/>
            </a:pPr>
            <a:r>
              <a:rPr lang="en-GB" sz="3600" dirty="0">
                <a:solidFill>
                  <a:srgbClr val="E6007E"/>
                </a:solidFill>
                <a:latin typeface="Gotham Rounded Medium"/>
                <a:cs typeface="Arial"/>
                <a:sym typeface="Arial"/>
              </a:rPr>
              <a:t>GM Walking Festival in May</a:t>
            </a:r>
          </a:p>
          <a:p>
            <a:pPr marL="571500" indent="-571500">
              <a:buFont typeface="Arial" panose="020B0604020202020204" pitchFamily="34" charset="0"/>
              <a:buChar char="•"/>
              <a:defRPr/>
            </a:pPr>
            <a:endParaRPr lang="en-GB" sz="3600" dirty="0">
              <a:solidFill>
                <a:srgbClr val="E6007E"/>
              </a:solidFill>
              <a:latin typeface="Gotham Rounded Medium"/>
              <a:cs typeface="Arial"/>
              <a:sym typeface="Arial"/>
            </a:endParaRPr>
          </a:p>
          <a:p>
            <a:pPr marL="571500" indent="-571500">
              <a:buFont typeface="Arial" panose="020B0604020202020204" pitchFamily="34" charset="0"/>
              <a:buChar char="•"/>
              <a:defRPr/>
            </a:pPr>
            <a:r>
              <a:rPr lang="en-GB" sz="3600" dirty="0">
                <a:solidFill>
                  <a:srgbClr val="E6007E"/>
                </a:solidFill>
                <a:latin typeface="Gotham Rounded Medium"/>
                <a:cs typeface="Arial"/>
                <a:sym typeface="Arial"/>
              </a:rPr>
              <a:t>PACC training (healthcare staff)</a:t>
            </a:r>
          </a:p>
          <a:p>
            <a:pPr marL="571500" indent="-571500">
              <a:buFont typeface="Arial" panose="020B0604020202020204" pitchFamily="34" charset="0"/>
              <a:buChar char="•"/>
              <a:defRPr/>
            </a:pPr>
            <a:endParaRPr lang="en-GB" sz="3600" dirty="0">
              <a:solidFill>
                <a:srgbClr val="E6007E"/>
              </a:solidFill>
              <a:latin typeface="Gotham Rounded Medium"/>
              <a:cs typeface="Arial"/>
              <a:sym typeface="Arial"/>
            </a:endParaRPr>
          </a:p>
          <a:p>
            <a:pPr marL="571500" indent="-571500">
              <a:buFont typeface="Arial" panose="020B0604020202020204" pitchFamily="34" charset="0"/>
              <a:buChar char="•"/>
              <a:defRPr/>
            </a:pPr>
            <a:r>
              <a:rPr lang="en-GB" sz="3600" dirty="0">
                <a:solidFill>
                  <a:srgbClr val="E6007E"/>
                </a:solidFill>
                <a:latin typeface="Gotham Rounded Medium"/>
                <a:cs typeface="Arial"/>
                <a:sym typeface="Arial"/>
              </a:rPr>
              <a:t>Better Conversations workshops (non-healthcare staff)  </a:t>
            </a:r>
          </a:p>
          <a:p>
            <a:pPr marL="571500" indent="-571500">
              <a:buFont typeface="Arial" panose="020B0604020202020204" pitchFamily="34" charset="0"/>
              <a:buChar char="•"/>
              <a:defRPr/>
            </a:pPr>
            <a:endParaRPr lang="en-GB" sz="3600" dirty="0">
              <a:solidFill>
                <a:srgbClr val="E6007E"/>
              </a:solidFill>
              <a:latin typeface="Gotham Rounded Medium"/>
              <a:cs typeface="Arial"/>
              <a:sym typeface="Arial"/>
            </a:endParaRPr>
          </a:p>
          <a:p>
            <a:pPr marL="571500" indent="-571500">
              <a:buFont typeface="Arial" panose="020B0604020202020204" pitchFamily="34" charset="0"/>
              <a:buChar char="•"/>
              <a:defRPr/>
            </a:pPr>
            <a:r>
              <a:rPr lang="en-GB" sz="3600" dirty="0">
                <a:solidFill>
                  <a:srgbClr val="E6007E"/>
                </a:solidFill>
                <a:latin typeface="Gotham Rounded Medium"/>
                <a:cs typeface="Arial"/>
                <a:sym typeface="Arial"/>
              </a:rPr>
              <a:t>Contact </a:t>
            </a:r>
            <a:r>
              <a:rPr lang="en-GB" sz="3600" dirty="0">
                <a:solidFill>
                  <a:srgbClr val="E6007E"/>
                </a:solidFill>
                <a:latin typeface="Gotham Rounded Medium"/>
                <a:cs typeface="Arial"/>
                <a:sym typeface="Arial"/>
                <a:hlinkClick r:id="rId3"/>
              </a:rPr>
              <a:t>imogen@gmmoving.co.uk</a:t>
            </a:r>
            <a:r>
              <a:rPr lang="en-GB" sz="3600" dirty="0">
                <a:solidFill>
                  <a:srgbClr val="E6007E"/>
                </a:solidFill>
                <a:latin typeface="Gotham Rounded Medium"/>
                <a:cs typeface="Arial"/>
                <a:sym typeface="Arial"/>
              </a:rPr>
              <a:t> for a chat</a:t>
            </a:r>
          </a:p>
        </p:txBody>
      </p:sp>
      <p:sp>
        <p:nvSpPr>
          <p:cNvPr id="3" name="TextBox 2">
            <a:extLst>
              <a:ext uri="{FF2B5EF4-FFF2-40B4-BE49-F238E27FC236}">
                <a16:creationId xmlns:a16="http://schemas.microsoft.com/office/drawing/2014/main" id="{5DCC2603-3EC3-99EA-DA32-4F6A786EDC2F}"/>
              </a:ext>
            </a:extLst>
          </p:cNvPr>
          <p:cNvSpPr txBox="1"/>
          <p:nvPr/>
        </p:nvSpPr>
        <p:spPr>
          <a:xfrm>
            <a:off x="359671" y="237045"/>
            <a:ext cx="872836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4000" b="1" dirty="0">
                <a:solidFill>
                  <a:srgbClr val="E6007E"/>
                </a:solidFill>
                <a:latin typeface="Gotham Rounded Medium"/>
                <a:cs typeface="Arial"/>
                <a:sym typeface="Arial"/>
              </a:rPr>
              <a:t>What next?</a:t>
            </a:r>
          </a:p>
        </p:txBody>
      </p:sp>
      <p:pic>
        <p:nvPicPr>
          <p:cNvPr id="7" name="Picture 6" descr="A qr code with black squares&#10;&#10;Description automatically generated">
            <a:extLst>
              <a:ext uri="{FF2B5EF4-FFF2-40B4-BE49-F238E27FC236}">
                <a16:creationId xmlns:a16="http://schemas.microsoft.com/office/drawing/2014/main" id="{86C48A9A-80CB-DCB4-A8C2-09CA6149F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7984" y="156358"/>
            <a:ext cx="2510946" cy="2510946"/>
          </a:xfrm>
          <a:prstGeom prst="rect">
            <a:avLst/>
          </a:prstGeom>
        </p:spPr>
      </p:pic>
      <p:sp>
        <p:nvSpPr>
          <p:cNvPr id="9" name="TextBox 8">
            <a:extLst>
              <a:ext uri="{FF2B5EF4-FFF2-40B4-BE49-F238E27FC236}">
                <a16:creationId xmlns:a16="http://schemas.microsoft.com/office/drawing/2014/main" id="{2F541EC8-EFFC-478F-DFB8-F827656151C8}"/>
              </a:ext>
            </a:extLst>
          </p:cNvPr>
          <p:cNvSpPr txBox="1"/>
          <p:nvPr/>
        </p:nvSpPr>
        <p:spPr>
          <a:xfrm>
            <a:off x="7428170" y="62112"/>
            <a:ext cx="1982159" cy="646331"/>
          </a:xfrm>
          <a:prstGeom prst="rect">
            <a:avLst/>
          </a:prstGeom>
          <a:noFill/>
        </p:spPr>
        <p:txBody>
          <a:bodyPr wrap="square" rtlCol="0">
            <a:spAutoFit/>
          </a:bodyPr>
          <a:lstStyle/>
          <a:p>
            <a:r>
              <a:rPr lang="en-GB" dirty="0"/>
              <a:t>Give your feedback on the conference </a:t>
            </a:r>
          </a:p>
        </p:txBody>
      </p:sp>
      <p:sp>
        <p:nvSpPr>
          <p:cNvPr id="29" name="Arrow: Right 28">
            <a:extLst>
              <a:ext uri="{FF2B5EF4-FFF2-40B4-BE49-F238E27FC236}">
                <a16:creationId xmlns:a16="http://schemas.microsoft.com/office/drawing/2014/main" id="{69159512-76D9-597D-F04A-F43812A23598}"/>
              </a:ext>
            </a:extLst>
          </p:cNvPr>
          <p:cNvSpPr/>
          <p:nvPr/>
        </p:nvSpPr>
        <p:spPr>
          <a:xfrm>
            <a:off x="8126542" y="708443"/>
            <a:ext cx="591330" cy="236488"/>
          </a:xfrm>
          <a:prstGeom prst="rightArrow">
            <a:avLst/>
          </a:prstGeom>
          <a:solidFill>
            <a:srgbClr val="009AE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6564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EEE54C3-B6CC-3C8F-0004-84A03C5F2A6D}"/>
              </a:ext>
            </a:extLst>
          </p:cNvPr>
          <p:cNvPicPr>
            <a:picLocks noChangeAspect="1"/>
          </p:cNvPicPr>
          <p:nvPr/>
        </p:nvPicPr>
        <p:blipFill rotWithShape="1">
          <a:blip r:embed="rId3"/>
          <a:srcRect r="95911" b="35186"/>
          <a:stretch/>
        </p:blipFill>
        <p:spPr>
          <a:xfrm>
            <a:off x="1126836" y="2080308"/>
            <a:ext cx="662049" cy="3032953"/>
          </a:xfrm>
          <a:prstGeom prst="rect">
            <a:avLst/>
          </a:prstGeom>
        </p:spPr>
      </p:pic>
      <p:sp>
        <p:nvSpPr>
          <p:cNvPr id="5" name="TextBox 4">
            <a:extLst>
              <a:ext uri="{FF2B5EF4-FFF2-40B4-BE49-F238E27FC236}">
                <a16:creationId xmlns:a16="http://schemas.microsoft.com/office/drawing/2014/main" id="{9B5E4786-6B2C-B81B-0CE3-B5B1174912A7}"/>
              </a:ext>
            </a:extLst>
          </p:cNvPr>
          <p:cNvSpPr txBox="1"/>
          <p:nvPr/>
        </p:nvSpPr>
        <p:spPr>
          <a:xfrm>
            <a:off x="1787110" y="2152880"/>
            <a:ext cx="9410700" cy="24994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a:sym typeface="Arial"/>
              </a:rPr>
              <a:t>Moving matters to </a:t>
            </a:r>
            <a:r>
              <a:rPr kumimoji="0" lang="en-GB" sz="3600" b="1" i="0" u="sng"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a:sym typeface="Arial"/>
              </a:rPr>
              <a:t>all of us</a:t>
            </a:r>
            <a:r>
              <a:rPr kumimoji="0" lang="en-GB" sz="36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a:sym typeface="Arial"/>
              </a:rPr>
              <a:t>​</a:t>
            </a:r>
            <a:endParaRPr lang="en-US" sz="3600" b="0" i="0" u="none" strike="noStrike" kern="1200" cap="none" spc="0" normalizeH="0" baseline="0" noProof="0" dirty="0">
              <a:ln>
                <a:noFill/>
              </a:ln>
              <a:solidFill>
                <a:schemeClr val="tx1">
                  <a:lumMod val="75000"/>
                  <a:lumOff val="25000"/>
                </a:schemeClr>
              </a:solidFill>
              <a:effectLst/>
              <a:uLnTx/>
              <a:uFillTx/>
              <a:latin typeface="Calibri" panose="020F0502020204030204"/>
              <a:cs typeface="Calibri" panose="020F0502020204030204"/>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a:sym typeface="Arial"/>
              </a:rPr>
              <a:t>We need to design moving into everyday life</a:t>
            </a:r>
            <a:br>
              <a:rPr lang="en-GB" sz="3600" b="1" i="0" u="none" strike="noStrike" kern="0" cap="none" spc="0" normalizeH="0" baseline="0" noProof="0" dirty="0">
                <a:ln>
                  <a:noFill/>
                </a:ln>
                <a:solidFill>
                  <a:schemeClr val="tx1">
                    <a:lumMod val="75000"/>
                    <a:lumOff val="25000"/>
                  </a:schemeClr>
                </a:solidFill>
                <a:effectLst/>
                <a:uLnTx/>
                <a:uFillTx/>
                <a:latin typeface="Calibri" panose="020F0502020204030204"/>
                <a:cs typeface="Arial"/>
              </a:rPr>
            </a:br>
            <a:r>
              <a:rPr kumimoji="0" lang="en-GB" sz="3600" b="1" i="0" u="none" strike="noStrike" kern="0" cap="none" spc="0" normalizeH="0" baseline="0" noProof="0" dirty="0">
                <a:ln>
                  <a:noFill/>
                </a:ln>
                <a:solidFill>
                  <a:schemeClr val="tx1">
                    <a:lumMod val="75000"/>
                    <a:lumOff val="25000"/>
                  </a:schemeClr>
                </a:solidFill>
                <a:effectLst/>
                <a:uLnTx/>
                <a:uFillTx/>
                <a:latin typeface="Calibri" panose="020F0502020204030204"/>
                <a:cs typeface="Arial"/>
                <a:sym typeface="Arial"/>
              </a:rPr>
              <a:t>We </a:t>
            </a:r>
            <a:r>
              <a:rPr kumimoji="0" lang="en-GB" sz="3600" b="1" i="0" u="sng" strike="noStrike" kern="0" cap="none" spc="0" normalizeH="0" baseline="0" noProof="0" dirty="0">
                <a:ln>
                  <a:noFill/>
                </a:ln>
                <a:solidFill>
                  <a:schemeClr val="tx1">
                    <a:lumMod val="75000"/>
                    <a:lumOff val="25000"/>
                  </a:schemeClr>
                </a:solidFill>
                <a:effectLst/>
                <a:uLnTx/>
                <a:uFillTx/>
                <a:latin typeface="Calibri" panose="020F0502020204030204"/>
                <a:cs typeface="Arial"/>
                <a:sym typeface="Arial"/>
              </a:rPr>
              <a:t>all</a:t>
            </a:r>
            <a:r>
              <a:rPr kumimoji="0" lang="en-GB" sz="3600" b="1" i="0" u="none" strike="noStrike" kern="0" cap="none" spc="0" normalizeH="0" baseline="0" noProof="0" dirty="0">
                <a:ln>
                  <a:noFill/>
                </a:ln>
                <a:solidFill>
                  <a:schemeClr val="tx1">
                    <a:lumMod val="75000"/>
                    <a:lumOff val="25000"/>
                  </a:schemeClr>
                </a:solidFill>
                <a:effectLst/>
                <a:uLnTx/>
                <a:uFillTx/>
                <a:latin typeface="Calibri" panose="020F0502020204030204"/>
                <a:cs typeface="Arial"/>
                <a:sym typeface="Arial"/>
              </a:rPr>
              <a:t> have a role to play</a:t>
            </a:r>
            <a:endParaRPr kumimoji="0" lang="en-US"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a:sym typeface="Arial"/>
            </a:endParaRPr>
          </a:p>
        </p:txBody>
      </p:sp>
      <p:sp>
        <p:nvSpPr>
          <p:cNvPr id="6" name="TextBox 5">
            <a:extLst>
              <a:ext uri="{FF2B5EF4-FFF2-40B4-BE49-F238E27FC236}">
                <a16:creationId xmlns:a16="http://schemas.microsoft.com/office/drawing/2014/main" id="{3428C6FE-A0C1-4309-D01A-C167952D75AE}"/>
              </a:ext>
            </a:extLst>
          </p:cNvPr>
          <p:cNvSpPr txBox="1"/>
          <p:nvPr/>
        </p:nvSpPr>
        <p:spPr>
          <a:xfrm>
            <a:off x="786700" y="766389"/>
            <a:ext cx="872836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4000" b="1" dirty="0">
                <a:solidFill>
                  <a:srgbClr val="E6007E"/>
                </a:solidFill>
                <a:latin typeface="Gotham Rounded Medium"/>
                <a:cs typeface="Arial"/>
                <a:sym typeface="Arial"/>
              </a:rPr>
              <a:t>We are all designed to move.....</a:t>
            </a:r>
            <a:endParaRPr lang="en-US" sz="2400" b="1" dirty="0">
              <a:solidFill>
                <a:srgbClr val="E6007E"/>
              </a:solidFill>
              <a:ea typeface="+mn-ea"/>
            </a:endParaRPr>
          </a:p>
        </p:txBody>
      </p:sp>
      <p:pic>
        <p:nvPicPr>
          <p:cNvPr id="7" name="Picture 2">
            <a:extLst>
              <a:ext uri="{FF2B5EF4-FFF2-40B4-BE49-F238E27FC236}">
                <a16:creationId xmlns:a16="http://schemas.microsoft.com/office/drawing/2014/main" id="{F9FF8D0A-3EBD-372F-E020-BF5174AA7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5062" y="412493"/>
            <a:ext cx="2123564" cy="2123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361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creenshot, circle, font&#10;&#10;Description automatically generated">
            <a:extLst>
              <a:ext uri="{FF2B5EF4-FFF2-40B4-BE49-F238E27FC236}">
                <a16:creationId xmlns:a16="http://schemas.microsoft.com/office/drawing/2014/main" id="{2B410F50-A6B5-439F-F9D7-5981380A662A}"/>
              </a:ext>
            </a:extLst>
          </p:cNvPr>
          <p:cNvPicPr>
            <a:picLocks noChangeAspect="1"/>
          </p:cNvPicPr>
          <p:nvPr/>
        </p:nvPicPr>
        <p:blipFill rotWithShape="1">
          <a:blip r:embed="rId3">
            <a:extLst>
              <a:ext uri="{28A0092B-C50C-407E-A947-70E740481C1C}">
                <a14:useLocalDpi xmlns:a14="http://schemas.microsoft.com/office/drawing/2010/main" val="0"/>
              </a:ext>
            </a:extLst>
          </a:blip>
          <a:srcRect l="4299" t="7395" b="11508"/>
          <a:stretch/>
        </p:blipFill>
        <p:spPr>
          <a:xfrm>
            <a:off x="311084" y="94268"/>
            <a:ext cx="11170763" cy="5684363"/>
          </a:xfrm>
          <a:prstGeom prst="rect">
            <a:avLst/>
          </a:prstGeom>
          <a:noFill/>
        </p:spPr>
      </p:pic>
    </p:spTree>
    <p:extLst>
      <p:ext uri="{BB962C8B-B14F-4D97-AF65-F5344CB8AC3E}">
        <p14:creationId xmlns:p14="http://schemas.microsoft.com/office/powerpoint/2010/main" val="881567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8393350-164E-C6B7-951E-BBCF79D389C4}"/>
              </a:ext>
            </a:extLst>
          </p:cNvPr>
          <p:cNvSpPr txBox="1">
            <a:spLocks/>
          </p:cNvSpPr>
          <p:nvPr/>
        </p:nvSpPr>
        <p:spPr>
          <a:xfrm>
            <a:off x="247824" y="30465"/>
            <a:ext cx="8549884" cy="9402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rgbClr val="BA3D99"/>
                </a:solidFill>
                <a:latin typeface="Gotham Rounded Medium"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E5037A"/>
                </a:solidFill>
                <a:effectLst/>
                <a:uLnTx/>
                <a:uFillTx/>
                <a:latin typeface="Gotham Rounded Medium" panose="02000000000000000000" pitchFamily="50" charset="0"/>
                <a:ea typeface="+mj-ea"/>
                <a:cs typeface="+mj-cs"/>
              </a:rPr>
              <a:t>Active Practices</a:t>
            </a:r>
          </a:p>
        </p:txBody>
      </p:sp>
      <p:sp>
        <p:nvSpPr>
          <p:cNvPr id="3" name="Content Placeholder 4">
            <a:extLst>
              <a:ext uri="{FF2B5EF4-FFF2-40B4-BE49-F238E27FC236}">
                <a16:creationId xmlns:a16="http://schemas.microsoft.com/office/drawing/2014/main" id="{3BDA830E-B590-A7E5-C0C6-4BF4383CB4A4}"/>
              </a:ext>
            </a:extLst>
          </p:cNvPr>
          <p:cNvSpPr txBox="1">
            <a:spLocks/>
          </p:cNvSpPr>
          <p:nvPr/>
        </p:nvSpPr>
        <p:spPr>
          <a:xfrm>
            <a:off x="238605" y="938716"/>
            <a:ext cx="11714790" cy="165365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2">
                    <a:lumMod val="50000"/>
                  </a:schemeClr>
                </a:solidFill>
                <a:latin typeface="Gotham Rounded Medium" panose="02000000000000000000"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2">
                    <a:lumMod val="50000"/>
                  </a:schemeClr>
                </a:solidFill>
                <a:latin typeface="Gotham Rounded Book" pitchFamily="50"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Gotham Rounded Book" pitchFamily="50"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lumMod val="50000"/>
                  </a:schemeClr>
                </a:solidFill>
                <a:latin typeface="Gotham Rounded Book" pitchFamily="50"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2">
                    <a:lumMod val="50000"/>
                  </a:schemeClr>
                </a:solidFill>
                <a:latin typeface="Gotham Rounded Book" pitchFamily="50"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Ø"/>
            </a:pPr>
            <a:r>
              <a:rPr lang="en-GB" sz="1800" dirty="0">
                <a:solidFill>
                  <a:schemeClr val="bg2">
                    <a:lumMod val="25000"/>
                  </a:schemeClr>
                </a:solidFill>
                <a:latin typeface="Arial" panose="020B0604020202020204" pitchFamily="34" charset="0"/>
                <a:cs typeface="Arial" panose="020B0604020202020204" pitchFamily="34" charset="0"/>
              </a:rPr>
              <a:t>Free charter that recognises practices taking dedicated steps to boost staff and patient health and wellbeing</a:t>
            </a:r>
          </a:p>
          <a:p>
            <a:pPr marL="342900" indent="-342900" algn="l">
              <a:buFont typeface="Wingdings" panose="05000000000000000000" pitchFamily="2" charset="2"/>
              <a:buChar char="Ø"/>
            </a:pPr>
            <a:r>
              <a:rPr lang="en-GB" sz="1800" dirty="0">
                <a:solidFill>
                  <a:schemeClr val="bg2">
                    <a:lumMod val="25000"/>
                  </a:schemeClr>
                </a:solidFill>
                <a:latin typeface="Arial" panose="020B0604020202020204" pitchFamily="34" charset="0"/>
                <a:cs typeface="Arial" panose="020B0604020202020204" pitchFamily="34" charset="0"/>
              </a:rPr>
              <a:t>Co-developed by The Royal College of GPs and Sport England, and focuses on increasing movement and reducing sedentary behaviour</a:t>
            </a:r>
          </a:p>
          <a:p>
            <a:pPr marL="342900" indent="-342900" algn="l">
              <a:buFont typeface="Wingdings" panose="05000000000000000000" pitchFamily="2" charset="2"/>
              <a:buChar char="Ø"/>
            </a:pPr>
            <a:r>
              <a:rPr lang="en-GB" sz="1800" dirty="0">
                <a:solidFill>
                  <a:schemeClr val="bg2">
                    <a:lumMod val="25000"/>
                  </a:schemeClr>
                </a:solidFill>
                <a:latin typeface="Arial" panose="020B0604020202020204" pitchFamily="34" charset="0"/>
                <a:cs typeface="Arial" panose="020B0604020202020204" pitchFamily="34" charset="0"/>
              </a:rPr>
              <a:t>E.g. walking meetings, cycle to work scheme, standing spaces in waiting rooms, signposting to stairs, posters re local groups</a:t>
            </a:r>
            <a:endParaRPr lang="en-GB" sz="1800" dirty="0">
              <a:solidFill>
                <a:schemeClr val="bg2">
                  <a:lumMod val="25000"/>
                </a:schemeClr>
              </a:solidFill>
              <a:latin typeface="Arial"/>
              <a:cs typeface="Arial"/>
            </a:endParaRPr>
          </a:p>
          <a:p>
            <a:pPr algn="l"/>
            <a:endParaRPr lang="en-US" sz="2000" dirty="0">
              <a:solidFill>
                <a:schemeClr val="bg2">
                  <a:lumMod val="25000"/>
                </a:schemeClr>
              </a:solidFill>
              <a:latin typeface="Arial" panose="020B0604020202020204" pitchFamily="34" charset="0"/>
              <a:cs typeface="Arial" panose="020B0604020202020204" pitchFamily="34" charset="0"/>
            </a:endParaRPr>
          </a:p>
          <a:p>
            <a:pPr algn="l"/>
            <a:endParaRPr lang="en-US" sz="2000" dirty="0">
              <a:solidFill>
                <a:schemeClr val="bg2">
                  <a:lumMod val="25000"/>
                </a:schemeClr>
              </a:solidFill>
            </a:endParaRPr>
          </a:p>
          <a:p>
            <a:pPr algn="l"/>
            <a:endParaRPr lang="en-US" sz="2000" dirty="0">
              <a:solidFill>
                <a:schemeClr val="bg2">
                  <a:lumMod val="25000"/>
                </a:schemeClr>
              </a:solidFill>
            </a:endParaRPr>
          </a:p>
        </p:txBody>
      </p:sp>
      <p:pic>
        <p:nvPicPr>
          <p:cNvPr id="8" name="Content Placeholder 4" descr="A blue rectangle with white text">
            <a:extLst>
              <a:ext uri="{FF2B5EF4-FFF2-40B4-BE49-F238E27FC236}">
                <a16:creationId xmlns:a16="http://schemas.microsoft.com/office/drawing/2014/main" id="{77ADE21E-1738-C3FA-0CF7-17CE5FCFE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56" y="2705493"/>
            <a:ext cx="4140338" cy="2726093"/>
          </a:xfrm>
          <a:prstGeom prst="rect">
            <a:avLst/>
          </a:prstGeom>
        </p:spPr>
      </p:pic>
      <p:sp>
        <p:nvSpPr>
          <p:cNvPr id="9" name="TextBox 8">
            <a:extLst>
              <a:ext uri="{FF2B5EF4-FFF2-40B4-BE49-F238E27FC236}">
                <a16:creationId xmlns:a16="http://schemas.microsoft.com/office/drawing/2014/main" id="{28F69DC5-4CE0-F02D-6E00-AF377BE4E94C}"/>
              </a:ext>
            </a:extLst>
          </p:cNvPr>
          <p:cNvSpPr txBox="1"/>
          <p:nvPr/>
        </p:nvSpPr>
        <p:spPr>
          <a:xfrm>
            <a:off x="5611675" y="3429000"/>
            <a:ext cx="8264580" cy="2229328"/>
          </a:xfrm>
          <a:prstGeom prst="rect">
            <a:avLst/>
          </a:prstGeom>
          <a:noFill/>
        </p:spPr>
        <p:txBody>
          <a:bodyPr wrap="square" rtlCol="0">
            <a:spAutoFit/>
          </a:bodyPr>
          <a:lstStyle/>
          <a:p>
            <a:pPr marL="285750" indent="-285750">
              <a:lnSpc>
                <a:spcPct val="90000"/>
              </a:lnSpc>
              <a:spcBef>
                <a:spcPts val="1000"/>
              </a:spcBef>
              <a:buFont typeface="Arial" panose="020B0604020202020204" pitchFamily="34" charset="0"/>
              <a:buChar char="•"/>
            </a:pPr>
            <a:r>
              <a:rPr lang="en-GB" dirty="0">
                <a:solidFill>
                  <a:schemeClr val="bg2">
                    <a:lumMod val="25000"/>
                  </a:schemeClr>
                </a:solidFill>
                <a:latin typeface="Arial" panose="020B0604020202020204" pitchFamily="34" charset="0"/>
                <a:cs typeface="Arial" panose="020B0604020202020204" pitchFamily="34" charset="0"/>
              </a:rPr>
              <a:t>Patients managing their own health</a:t>
            </a:r>
          </a:p>
          <a:p>
            <a:pPr marL="342900" indent="-342900">
              <a:lnSpc>
                <a:spcPct val="90000"/>
              </a:lnSpc>
              <a:spcBef>
                <a:spcPts val="1000"/>
              </a:spcBef>
              <a:buFont typeface="Arial" panose="020B0604020202020204" pitchFamily="34" charset="0"/>
              <a:buChar char="•"/>
            </a:pPr>
            <a:r>
              <a:rPr lang="en-GB" dirty="0">
                <a:solidFill>
                  <a:schemeClr val="bg2">
                    <a:lumMod val="25000"/>
                  </a:schemeClr>
                </a:solidFill>
                <a:latin typeface="Arial" panose="020B0604020202020204" pitchFamily="34" charset="0"/>
                <a:cs typeface="Arial" panose="020B0604020202020204" pitchFamily="34" charset="0"/>
              </a:rPr>
              <a:t>Improved staff and patient wellbeing</a:t>
            </a:r>
          </a:p>
          <a:p>
            <a:pPr marL="342900" indent="-342900">
              <a:lnSpc>
                <a:spcPct val="90000"/>
              </a:lnSpc>
              <a:spcBef>
                <a:spcPts val="1000"/>
              </a:spcBef>
              <a:buFont typeface="Arial" panose="020B0604020202020204" pitchFamily="34" charset="0"/>
              <a:buChar char="•"/>
            </a:pPr>
            <a:r>
              <a:rPr lang="en-GB" dirty="0">
                <a:solidFill>
                  <a:schemeClr val="bg2">
                    <a:lumMod val="25000"/>
                  </a:schemeClr>
                </a:solidFill>
                <a:latin typeface="Arial" panose="020B0604020202020204" pitchFamily="34" charset="0"/>
                <a:cs typeface="Arial" panose="020B0604020202020204" pitchFamily="34" charset="0"/>
              </a:rPr>
              <a:t>Improved physical health conditions</a:t>
            </a:r>
          </a:p>
          <a:p>
            <a:pPr marL="342900" indent="-342900">
              <a:lnSpc>
                <a:spcPct val="90000"/>
              </a:lnSpc>
              <a:spcBef>
                <a:spcPts val="1000"/>
              </a:spcBef>
              <a:buFont typeface="Arial" panose="020B0604020202020204" pitchFamily="34" charset="0"/>
              <a:buChar char="•"/>
            </a:pPr>
            <a:r>
              <a:rPr lang="en-GB" dirty="0">
                <a:solidFill>
                  <a:schemeClr val="bg2">
                    <a:lumMod val="25000"/>
                  </a:schemeClr>
                </a:solidFill>
                <a:latin typeface="Arial" panose="020B0604020202020204" pitchFamily="34" charset="0"/>
                <a:cs typeface="Arial" panose="020B0604020202020204" pitchFamily="34" charset="0"/>
              </a:rPr>
              <a:t>Collaboration with local community and PCN</a:t>
            </a:r>
          </a:p>
          <a:p>
            <a:pPr marL="342900" indent="-342900">
              <a:lnSpc>
                <a:spcPct val="90000"/>
              </a:lnSpc>
              <a:spcBef>
                <a:spcPts val="1000"/>
              </a:spcBef>
              <a:buFont typeface="Arial" panose="020B0604020202020204" pitchFamily="34" charset="0"/>
              <a:buChar char="•"/>
            </a:pPr>
            <a:r>
              <a:rPr lang="en-GB" dirty="0">
                <a:solidFill>
                  <a:schemeClr val="bg2">
                    <a:lumMod val="25000"/>
                  </a:schemeClr>
                </a:solidFill>
                <a:latin typeface="Arial" panose="020B0604020202020204" pitchFamily="34" charset="0"/>
                <a:cs typeface="Arial" panose="020B0604020202020204" pitchFamily="34" charset="0"/>
              </a:rPr>
              <a:t>Sharing learnings with others</a:t>
            </a:r>
          </a:p>
          <a:p>
            <a:pPr marL="342900" indent="-342900">
              <a:lnSpc>
                <a:spcPct val="90000"/>
              </a:lnSpc>
              <a:spcBef>
                <a:spcPts val="1000"/>
              </a:spcBef>
              <a:buFont typeface="Arial" panose="020B0604020202020204" pitchFamily="34" charset="0"/>
              <a:buChar char="•"/>
            </a:pPr>
            <a:r>
              <a:rPr lang="en-GB" dirty="0">
                <a:solidFill>
                  <a:schemeClr val="bg2">
                    <a:lumMod val="25000"/>
                  </a:schemeClr>
                </a:solidFill>
                <a:latin typeface="Arial" panose="020B0604020202020204" pitchFamily="34" charset="0"/>
                <a:cs typeface="Arial" panose="020B0604020202020204" pitchFamily="34" charset="0"/>
              </a:rPr>
              <a:t>Meeting components of Quality &amp; Outcomes Framework</a:t>
            </a:r>
          </a:p>
        </p:txBody>
      </p:sp>
      <p:sp>
        <p:nvSpPr>
          <p:cNvPr id="11" name="TextBox 10">
            <a:extLst>
              <a:ext uri="{FF2B5EF4-FFF2-40B4-BE49-F238E27FC236}">
                <a16:creationId xmlns:a16="http://schemas.microsoft.com/office/drawing/2014/main" id="{BF6164AD-808C-0597-3585-95E2E3E1ABBC}"/>
              </a:ext>
            </a:extLst>
          </p:cNvPr>
          <p:cNvSpPr txBox="1"/>
          <p:nvPr/>
        </p:nvSpPr>
        <p:spPr>
          <a:xfrm>
            <a:off x="5839383" y="2798319"/>
            <a:ext cx="3474300" cy="424732"/>
          </a:xfrm>
          <a:prstGeom prst="rect">
            <a:avLst/>
          </a:prstGeom>
          <a:noFill/>
        </p:spPr>
        <p:txBody>
          <a:bodyPr wrap="square">
            <a:spAutoFit/>
          </a:bodyPr>
          <a:lstStyle/>
          <a:p>
            <a:pPr>
              <a:lnSpc>
                <a:spcPct val="90000"/>
              </a:lnSpc>
              <a:spcBef>
                <a:spcPts val="1000"/>
              </a:spcBef>
              <a:buFont typeface="Arial" panose="020B0604020202020204" pitchFamily="34" charset="0"/>
            </a:pPr>
            <a:r>
              <a:rPr lang="en-GB" sz="2400" b="1" dirty="0">
                <a:solidFill>
                  <a:srgbClr val="E5037A"/>
                </a:solidFill>
                <a:latin typeface="Arial" panose="020B0604020202020204" pitchFamily="34" charset="0"/>
                <a:cs typeface="Arial" panose="020B0604020202020204" pitchFamily="34" charset="0"/>
              </a:rPr>
              <a:t>Benefits include…</a:t>
            </a:r>
          </a:p>
        </p:txBody>
      </p:sp>
    </p:spTree>
    <p:extLst>
      <p:ext uri="{BB962C8B-B14F-4D97-AF65-F5344CB8AC3E}">
        <p14:creationId xmlns:p14="http://schemas.microsoft.com/office/powerpoint/2010/main" val="2009383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 Media 1" title="Designing movement into health and care systems - GM Moving">
            <a:hlinkClick r:id="" action="ppaction://media"/>
            <a:extLst>
              <a:ext uri="{FF2B5EF4-FFF2-40B4-BE49-F238E27FC236}">
                <a16:creationId xmlns:a16="http://schemas.microsoft.com/office/drawing/2014/main" id="{0675B302-03E2-7085-2D48-8203D27FB151}"/>
              </a:ext>
            </a:extLst>
          </p:cNvPr>
          <p:cNvPicPr>
            <a:picLocks noRot="1" noChangeAspect="1"/>
          </p:cNvPicPr>
          <p:nvPr>
            <a:videoFile r:link="rId1"/>
          </p:nvPr>
        </p:nvPicPr>
        <p:blipFill>
          <a:blip r:embed="rId4"/>
          <a:stretch>
            <a:fillRect/>
          </a:stretch>
        </p:blipFill>
        <p:spPr>
          <a:xfrm>
            <a:off x="108377" y="91986"/>
            <a:ext cx="11975245" cy="6766014"/>
          </a:xfrm>
          <a:prstGeom prst="rect">
            <a:avLst/>
          </a:prstGeom>
        </p:spPr>
      </p:pic>
    </p:spTree>
    <p:extLst>
      <p:ext uri="{BB962C8B-B14F-4D97-AF65-F5344CB8AC3E}">
        <p14:creationId xmlns:p14="http://schemas.microsoft.com/office/powerpoint/2010/main" val="327752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212AFC-5C5C-C383-7438-D33CC18378BF}"/>
              </a:ext>
            </a:extLst>
          </p:cNvPr>
          <p:cNvSpPr txBox="1"/>
          <p:nvPr/>
        </p:nvSpPr>
        <p:spPr>
          <a:xfrm>
            <a:off x="748110" y="1805233"/>
            <a:ext cx="541815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GB" sz="4800" b="1" dirty="0">
                <a:solidFill>
                  <a:srgbClr val="E6007E"/>
                </a:solidFill>
                <a:latin typeface="Gotham Rounded Medium"/>
                <a:cs typeface="Arial"/>
                <a:sym typeface="Arial"/>
              </a:rPr>
              <a:t>Matt Berry</a:t>
            </a:r>
            <a:endParaRPr lang="en-US" sz="3200" b="1" dirty="0">
              <a:solidFill>
                <a:srgbClr val="E6007E"/>
              </a:solidFill>
              <a:latin typeface="Gotham Rounded Medium"/>
              <a:cs typeface="Arial"/>
              <a:sym typeface="Arial"/>
            </a:endParaRPr>
          </a:p>
          <a:p>
            <a:pPr>
              <a:defRPr/>
            </a:pPr>
            <a:r>
              <a:rPr lang="en-US" sz="3200" dirty="0">
                <a:solidFill>
                  <a:srgbClr val="E6007E"/>
                </a:solidFill>
                <a:latin typeface="Gotham Rounded Medium"/>
                <a:cs typeface="Arial"/>
                <a:sym typeface="Arial"/>
              </a:rPr>
              <a:t>Health Coach</a:t>
            </a:r>
          </a:p>
          <a:p>
            <a:pPr>
              <a:defRPr/>
            </a:pPr>
            <a:r>
              <a:rPr lang="en-US" sz="3200" dirty="0">
                <a:solidFill>
                  <a:srgbClr val="E6007E"/>
                </a:solidFill>
                <a:latin typeface="Gotham Rounded Medium"/>
                <a:cs typeface="Arial"/>
                <a:sym typeface="Arial"/>
              </a:rPr>
              <a:t>Urban Village Medical Practice</a:t>
            </a:r>
            <a:endParaRPr lang="en-GB" sz="4800" dirty="0">
              <a:solidFill>
                <a:srgbClr val="E6007E"/>
              </a:solidFill>
              <a:latin typeface="Gotham Rounded Medium"/>
              <a:cs typeface="Arial"/>
              <a:sym typeface="Arial"/>
            </a:endParaRPr>
          </a:p>
        </p:txBody>
      </p:sp>
      <p:sp>
        <p:nvSpPr>
          <p:cNvPr id="10" name="Isosceles Triangle 9">
            <a:extLst>
              <a:ext uri="{FF2B5EF4-FFF2-40B4-BE49-F238E27FC236}">
                <a16:creationId xmlns:a16="http://schemas.microsoft.com/office/drawing/2014/main" id="{9B04EC75-9049-7FE4-6081-8BC6C5E4A5F4}"/>
              </a:ext>
            </a:extLst>
          </p:cNvPr>
          <p:cNvSpPr/>
          <p:nvPr/>
        </p:nvSpPr>
        <p:spPr>
          <a:xfrm rot="10800000">
            <a:off x="0" y="0"/>
            <a:ext cx="1027521" cy="5052767"/>
          </a:xfrm>
          <a:prstGeom prst="triangle">
            <a:avLst>
              <a:gd name="adj" fmla="val 100000"/>
            </a:avLst>
          </a:prstGeom>
          <a:solidFill>
            <a:srgbClr val="AFE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Isosceles Triangle 10">
            <a:extLst>
              <a:ext uri="{FF2B5EF4-FFF2-40B4-BE49-F238E27FC236}">
                <a16:creationId xmlns:a16="http://schemas.microsoft.com/office/drawing/2014/main" id="{29BA008C-E41E-061E-02E2-05CF327E77BF}"/>
              </a:ext>
            </a:extLst>
          </p:cNvPr>
          <p:cNvSpPr/>
          <p:nvPr/>
        </p:nvSpPr>
        <p:spPr>
          <a:xfrm rot="10800000">
            <a:off x="9539926" y="-4"/>
            <a:ext cx="2652072" cy="7004115"/>
          </a:xfrm>
          <a:prstGeom prst="triangle">
            <a:avLst>
              <a:gd name="adj" fmla="val 0"/>
            </a:avLst>
          </a:prstGeom>
          <a:solidFill>
            <a:srgbClr val="AFE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Isosceles Triangle 11">
            <a:extLst>
              <a:ext uri="{FF2B5EF4-FFF2-40B4-BE49-F238E27FC236}">
                <a16:creationId xmlns:a16="http://schemas.microsoft.com/office/drawing/2014/main" id="{17F62953-02F9-30A3-E735-1E70A2624F7E}"/>
              </a:ext>
            </a:extLst>
          </p:cNvPr>
          <p:cNvSpPr/>
          <p:nvPr/>
        </p:nvSpPr>
        <p:spPr>
          <a:xfrm rot="10800000">
            <a:off x="10979085" y="0"/>
            <a:ext cx="1304040" cy="7004115"/>
          </a:xfrm>
          <a:prstGeom prst="triangle">
            <a:avLst>
              <a:gd name="adj" fmla="val 5783"/>
            </a:avLst>
          </a:prstGeom>
          <a:solidFill>
            <a:srgbClr val="71D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Isosceles Triangle 12">
            <a:extLst>
              <a:ext uri="{FF2B5EF4-FFF2-40B4-BE49-F238E27FC236}">
                <a16:creationId xmlns:a16="http://schemas.microsoft.com/office/drawing/2014/main" id="{5AF64D68-A19C-35D8-D432-9064479E0CF0}"/>
              </a:ext>
            </a:extLst>
          </p:cNvPr>
          <p:cNvSpPr/>
          <p:nvPr/>
        </p:nvSpPr>
        <p:spPr>
          <a:xfrm>
            <a:off x="10452756" y="1805233"/>
            <a:ext cx="1784806" cy="5052767"/>
          </a:xfrm>
          <a:prstGeom prst="triangle">
            <a:avLst>
              <a:gd name="adj" fmla="val 100000"/>
            </a:avLst>
          </a:prstGeom>
          <a:solidFill>
            <a:srgbClr val="3BC2FF">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Isosceles Triangle 13">
            <a:extLst>
              <a:ext uri="{FF2B5EF4-FFF2-40B4-BE49-F238E27FC236}">
                <a16:creationId xmlns:a16="http://schemas.microsoft.com/office/drawing/2014/main" id="{9FA65682-381F-EEBC-BAEC-E4A3611B353E}"/>
              </a:ext>
            </a:extLst>
          </p:cNvPr>
          <p:cNvSpPr/>
          <p:nvPr/>
        </p:nvSpPr>
        <p:spPr>
          <a:xfrm>
            <a:off x="9096866" y="2997724"/>
            <a:ext cx="3095132" cy="3860276"/>
          </a:xfrm>
          <a:prstGeom prst="triangle">
            <a:avLst>
              <a:gd name="adj" fmla="val 100000"/>
            </a:avLst>
          </a:prstGeom>
          <a:solidFill>
            <a:srgbClr val="3BC2FF">
              <a:alpha val="4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Isosceles Triangle 15">
            <a:extLst>
              <a:ext uri="{FF2B5EF4-FFF2-40B4-BE49-F238E27FC236}">
                <a16:creationId xmlns:a16="http://schemas.microsoft.com/office/drawing/2014/main" id="{633D7F74-BCFB-007F-D7A8-B57C83F42E1F}"/>
              </a:ext>
            </a:extLst>
          </p:cNvPr>
          <p:cNvSpPr/>
          <p:nvPr/>
        </p:nvSpPr>
        <p:spPr>
          <a:xfrm rot="10800000">
            <a:off x="9096866" y="-9"/>
            <a:ext cx="2652072" cy="7004115"/>
          </a:xfrm>
          <a:prstGeom prst="triangle">
            <a:avLst>
              <a:gd name="adj" fmla="val 0"/>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descr="A close up of a business card&#10;&#10;Description automatically generated">
            <a:extLst>
              <a:ext uri="{FF2B5EF4-FFF2-40B4-BE49-F238E27FC236}">
                <a16:creationId xmlns:a16="http://schemas.microsoft.com/office/drawing/2014/main" id="{6B62599C-452C-9548-16E0-91A9CB82850C}"/>
              </a:ext>
            </a:extLst>
          </p:cNvPr>
          <p:cNvPicPr>
            <a:picLocks noChangeAspect="1"/>
          </p:cNvPicPr>
          <p:nvPr/>
        </p:nvPicPr>
        <p:blipFill rotWithShape="1">
          <a:blip r:embed="rId3">
            <a:extLst>
              <a:ext uri="{28A0092B-C50C-407E-A947-70E740481C1C}">
                <a14:useLocalDpi xmlns:a14="http://schemas.microsoft.com/office/drawing/2010/main" val="0"/>
              </a:ext>
            </a:extLst>
          </a:blip>
          <a:srcRect l="55236" t="4541" r="1629" b="9075"/>
          <a:stretch/>
        </p:blipFill>
        <p:spPr>
          <a:xfrm>
            <a:off x="694837" y="3765791"/>
            <a:ext cx="1934703" cy="1660557"/>
          </a:xfrm>
          <a:prstGeom prst="rect">
            <a:avLst/>
          </a:prstGeom>
        </p:spPr>
      </p:pic>
    </p:spTree>
    <p:extLst>
      <p:ext uri="{BB962C8B-B14F-4D97-AF65-F5344CB8AC3E}">
        <p14:creationId xmlns:p14="http://schemas.microsoft.com/office/powerpoint/2010/main" val="3073148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998217F-0B77-19C2-C47A-62C49DD3F35B}"/>
              </a:ext>
            </a:extLst>
          </p:cNvPr>
          <p:cNvSpPr txBox="1"/>
          <p:nvPr/>
        </p:nvSpPr>
        <p:spPr>
          <a:xfrm>
            <a:off x="640195" y="855769"/>
            <a:ext cx="9746677" cy="66171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Gotham Rounded Bold"/>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70C0"/>
                </a:solidFill>
                <a:effectLst/>
                <a:uLnTx/>
                <a:uFillTx/>
                <a:latin typeface="Gotham Rounded Bold"/>
                <a:cs typeface="Arial" panose="020B0604020202020204" pitchFamily="34" charset="0"/>
              </a:rPr>
              <a:t>Dr Ed Appleby,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70C0"/>
                </a:solidFill>
                <a:effectLst/>
                <a:uLnTx/>
                <a:uFillTx/>
                <a:latin typeface="Gotham Rounded Bold"/>
                <a:cs typeface="Arial" panose="020B0604020202020204" pitchFamily="34" charset="0"/>
              </a:rPr>
              <a:t>Sport &amp; Exercise Medicine Specialty Registrar </a:t>
            </a:r>
            <a:r>
              <a:rPr kumimoji="0" lang="en-GB" sz="3600" b="0" i="0" u="none" strike="noStrike" kern="1200" cap="none" spc="0" normalizeH="0" baseline="0" noProof="0" dirty="0">
                <a:ln>
                  <a:noFill/>
                </a:ln>
                <a:solidFill>
                  <a:srgbClr val="0070C0"/>
                </a:solidFill>
                <a:effectLst/>
                <a:uLnTx/>
                <a:uFillTx/>
                <a:latin typeface="Gotham Rounded Bold"/>
                <a:cs typeface="Arial" panose="020B0604020202020204" pitchFamily="34" charset="0"/>
                <a:hlinkClick r:id="rId3"/>
              </a:rPr>
              <a:t>edward.appleby@nhs.net</a:t>
            </a:r>
            <a:r>
              <a:rPr kumimoji="0" lang="en-GB" sz="3600" b="0" i="0" u="none" strike="noStrike" kern="1200" cap="none" spc="0" normalizeH="0" baseline="0" noProof="0" dirty="0">
                <a:ln>
                  <a:noFill/>
                </a:ln>
                <a:solidFill>
                  <a:srgbClr val="0070C0"/>
                </a:solidFill>
                <a:effectLst/>
                <a:uLnTx/>
                <a:uFillTx/>
                <a:latin typeface="Gotham Rounded Bold"/>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srgbClr val="0070C0"/>
              </a:solidFill>
              <a:effectLst/>
              <a:uLnTx/>
              <a:uFillTx/>
              <a:latin typeface="Gotham Rounded Bold"/>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70C0"/>
                </a:solidFill>
                <a:effectLst/>
                <a:uLnTx/>
                <a:uFillTx/>
                <a:latin typeface="Gotham Rounded Bold"/>
                <a:cs typeface="Arial" panose="020B0604020202020204" pitchFamily="34" charset="0"/>
              </a:rPr>
              <a:t>Peter Locke</a:t>
            </a:r>
            <a:r>
              <a:rPr kumimoji="0" lang="en-GB" sz="4000" b="0" i="0" u="none" strike="noStrike" kern="1200" cap="none" spc="0" normalizeH="0" baseline="0" noProof="0" dirty="0">
                <a:ln>
                  <a:noFill/>
                </a:ln>
                <a:solidFill>
                  <a:srgbClr val="0070C0"/>
                </a:solidFill>
                <a:effectLst/>
                <a:uLnTx/>
                <a:uFillTx/>
                <a:latin typeface="Gotham Rounded Bold"/>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70C0"/>
                </a:solidFill>
                <a:effectLst/>
                <a:uLnTx/>
                <a:uFillTx/>
                <a:latin typeface="Gotham Rounded Bold"/>
                <a:cs typeface="Arial" panose="020B0604020202020204" pitchFamily="34" charset="0"/>
              </a:rPr>
              <a:t>Public Health Strategic Manager </a:t>
            </a:r>
            <a:r>
              <a:rPr kumimoji="0" lang="en-GB" sz="3600" b="0" i="0" u="none" strike="noStrike" kern="1200" cap="none" spc="0" normalizeH="0" baseline="0" noProof="0" dirty="0">
                <a:ln>
                  <a:noFill/>
                </a:ln>
                <a:solidFill>
                  <a:srgbClr val="0070C0"/>
                </a:solidFill>
                <a:effectLst/>
                <a:uLnTx/>
                <a:uFillTx/>
                <a:latin typeface="Gotham Rounded Bold"/>
                <a:cs typeface="Arial" panose="020B0604020202020204" pitchFamily="34" charset="0"/>
                <a:hlinkClick r:id="rId4"/>
              </a:rPr>
              <a:t>peter.locke@salford.gov.uk</a:t>
            </a:r>
            <a:r>
              <a:rPr kumimoji="0" lang="en-GB" sz="3600" b="0" i="0" u="none" strike="noStrike" kern="1200" cap="none" spc="0" normalizeH="0" baseline="0" noProof="0" dirty="0">
                <a:ln>
                  <a:noFill/>
                </a:ln>
                <a:solidFill>
                  <a:srgbClr val="0070C0"/>
                </a:solidFill>
                <a:effectLst/>
                <a:uLnTx/>
                <a:uFillTx/>
                <a:latin typeface="Gotham Rounded Bold"/>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70C0"/>
              </a:solidFill>
              <a:effectLst/>
              <a:uLnTx/>
              <a:uFillTx/>
              <a:latin typeface="Gotham Rounded Bold"/>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Gotham Rounded Bold"/>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Gotham Rounded Bold"/>
              <a:cs typeface="Arial"/>
            </a:endParaRPr>
          </a:p>
        </p:txBody>
      </p:sp>
      <p:pic>
        <p:nvPicPr>
          <p:cNvPr id="2" name="Picture 1">
            <a:extLst>
              <a:ext uri="{FF2B5EF4-FFF2-40B4-BE49-F238E27FC236}">
                <a16:creationId xmlns:a16="http://schemas.microsoft.com/office/drawing/2014/main" id="{54D83FF3-80F8-5B33-3A94-621A0ADA5A15}"/>
              </a:ext>
            </a:extLst>
          </p:cNvPr>
          <p:cNvPicPr>
            <a:picLocks noChangeAspect="1"/>
          </p:cNvPicPr>
          <p:nvPr/>
        </p:nvPicPr>
        <p:blipFill>
          <a:blip r:embed="rId5"/>
          <a:stretch>
            <a:fillRect/>
          </a:stretch>
        </p:blipFill>
        <p:spPr>
          <a:xfrm>
            <a:off x="10449436" y="144405"/>
            <a:ext cx="1607725" cy="904661"/>
          </a:xfrm>
          <a:prstGeom prst="rect">
            <a:avLst/>
          </a:prstGeom>
        </p:spPr>
      </p:pic>
    </p:spTree>
    <p:extLst>
      <p:ext uri="{BB962C8B-B14F-4D97-AF65-F5344CB8AC3E}">
        <p14:creationId xmlns:p14="http://schemas.microsoft.com/office/powerpoint/2010/main" val="3186602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727BFF-9A65-C86C-BDAA-9EDF5BE4B5CC}"/>
            </a:ext>
          </a:extLst>
        </p:cNvPr>
        <p:cNvGrpSpPr/>
        <p:nvPr/>
      </p:nvGrpSpPr>
      <p:grpSpPr>
        <a:xfrm>
          <a:off x="0" y="0"/>
          <a:ext cx="0" cy="0"/>
          <a:chOff x="0" y="0"/>
          <a:chExt cx="0" cy="0"/>
        </a:xfrm>
      </p:grpSpPr>
      <p:grpSp>
        <p:nvGrpSpPr>
          <p:cNvPr id="32" name="Group 13">
            <a:extLst>
              <a:ext uri="{FF2B5EF4-FFF2-40B4-BE49-F238E27FC236}">
                <a16:creationId xmlns:a16="http://schemas.microsoft.com/office/drawing/2014/main" id="{298EFA11-ECFB-6E1A-7D4F-66ECA12B54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0E9B8FAA-D5FB-1A39-722D-890B6BA45F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D6ED2D9-9663-55FA-2A2E-30D33406D7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544B510C-7D9B-4C5B-755B-A048B5BB2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5">
              <a:extLst>
                <a:ext uri="{FF2B5EF4-FFF2-40B4-BE49-F238E27FC236}">
                  <a16:creationId xmlns:a16="http://schemas.microsoft.com/office/drawing/2014/main" id="{279E3BA6-8731-6221-2177-AD968BF6D6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57BE4BF5-5B44-7B77-112C-7B8D51A252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Rectangle 27">
              <a:extLst>
                <a:ext uri="{FF2B5EF4-FFF2-40B4-BE49-F238E27FC236}">
                  <a16:creationId xmlns:a16="http://schemas.microsoft.com/office/drawing/2014/main" id="{070BD4A4-5BE7-4942-DB82-7C9A936E99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Rectangle 28">
              <a:extLst>
                <a:ext uri="{FF2B5EF4-FFF2-40B4-BE49-F238E27FC236}">
                  <a16:creationId xmlns:a16="http://schemas.microsoft.com/office/drawing/2014/main" id="{B043F193-B416-2937-EC34-C5786E7E0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Rectangle 29">
              <a:extLst>
                <a:ext uri="{FF2B5EF4-FFF2-40B4-BE49-F238E27FC236}">
                  <a16:creationId xmlns:a16="http://schemas.microsoft.com/office/drawing/2014/main" id="{07229E1A-3AAA-EB6E-DA43-46C23B55F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 name="Isosceles Triangle 22">
              <a:extLst>
                <a:ext uri="{FF2B5EF4-FFF2-40B4-BE49-F238E27FC236}">
                  <a16:creationId xmlns:a16="http://schemas.microsoft.com/office/drawing/2014/main" id="{D02D2E11-EACA-3006-A6C0-CE398BBEE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Isosceles Triangle 23">
              <a:extLst>
                <a:ext uri="{FF2B5EF4-FFF2-40B4-BE49-F238E27FC236}">
                  <a16:creationId xmlns:a16="http://schemas.microsoft.com/office/drawing/2014/main" id="{1D55D825-15D4-00A1-FEE5-A9AAE1E3C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33" name="Rectangle 25">
            <a:extLst>
              <a:ext uri="{FF2B5EF4-FFF2-40B4-BE49-F238E27FC236}">
                <a16:creationId xmlns:a16="http://schemas.microsoft.com/office/drawing/2014/main" id="{102041B5-D7E6-9DF3-53FC-50AFD996E3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4" name="Isosceles Triangle 27">
            <a:extLst>
              <a:ext uri="{FF2B5EF4-FFF2-40B4-BE49-F238E27FC236}">
                <a16:creationId xmlns:a16="http://schemas.microsoft.com/office/drawing/2014/main" id="{8D1E464C-662C-032F-6811-1A993C6C8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5" name="Isosceles Triangle 29">
            <a:extLst>
              <a:ext uri="{FF2B5EF4-FFF2-40B4-BE49-F238E27FC236}">
                <a16:creationId xmlns:a16="http://schemas.microsoft.com/office/drawing/2014/main" id="{7D2677CD-636F-B4D2-2D19-4AF51AD9C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6BBDC118-5702-A279-8BB7-FA09BDFC5A61}"/>
              </a:ext>
            </a:extLst>
          </p:cNvPr>
          <p:cNvPicPr>
            <a:picLocks noChangeAspect="1"/>
          </p:cNvPicPr>
          <p:nvPr/>
        </p:nvPicPr>
        <p:blipFill>
          <a:blip r:embed="rId3"/>
          <a:stretch>
            <a:fillRect/>
          </a:stretch>
        </p:blipFill>
        <p:spPr>
          <a:xfrm>
            <a:off x="10449436" y="118832"/>
            <a:ext cx="1607725" cy="904661"/>
          </a:xfrm>
          <a:prstGeom prst="rect">
            <a:avLst/>
          </a:prstGeom>
        </p:spPr>
      </p:pic>
      <p:pic>
        <p:nvPicPr>
          <p:cNvPr id="4" name="Picture 3">
            <a:extLst>
              <a:ext uri="{FF2B5EF4-FFF2-40B4-BE49-F238E27FC236}">
                <a16:creationId xmlns:a16="http://schemas.microsoft.com/office/drawing/2014/main" id="{F62A5255-2CAF-0BC4-5047-4FB3BF0877A9}"/>
              </a:ext>
            </a:extLst>
          </p:cNvPr>
          <p:cNvPicPr>
            <a:picLocks noChangeAspect="1"/>
          </p:cNvPicPr>
          <p:nvPr/>
        </p:nvPicPr>
        <p:blipFill>
          <a:blip r:embed="rId4"/>
          <a:stretch>
            <a:fillRect/>
          </a:stretch>
        </p:blipFill>
        <p:spPr>
          <a:xfrm>
            <a:off x="3525708" y="0"/>
            <a:ext cx="4758982" cy="6853480"/>
          </a:xfrm>
          <a:prstGeom prst="rect">
            <a:avLst/>
          </a:prstGeom>
        </p:spPr>
      </p:pic>
    </p:spTree>
    <p:extLst>
      <p:ext uri="{BB962C8B-B14F-4D97-AF65-F5344CB8AC3E}">
        <p14:creationId xmlns:p14="http://schemas.microsoft.com/office/powerpoint/2010/main" val="794526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13">
            <a:extLst>
              <a:ext uri="{FF2B5EF4-FFF2-40B4-BE49-F238E27FC236}">
                <a16:creationId xmlns:a16="http://schemas.microsoft.com/office/drawing/2014/main" id="{36D178FC-1907-4922-AA30-719402FAA7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23AF21C3-8DE4-4D87-A64D-77F6487C4E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DE3EF6D-1F38-4115-93BC-77BD2FB855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E31C83A5-88AF-48BE-BF18-BCD441B26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5">
              <a:extLst>
                <a:ext uri="{FF2B5EF4-FFF2-40B4-BE49-F238E27FC236}">
                  <a16:creationId xmlns:a16="http://schemas.microsoft.com/office/drawing/2014/main" id="{1A69C88A-5BA9-4172-98C1-120F32212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Isosceles Triangle 18">
              <a:extLst>
                <a:ext uri="{FF2B5EF4-FFF2-40B4-BE49-F238E27FC236}">
                  <a16:creationId xmlns:a16="http://schemas.microsoft.com/office/drawing/2014/main" id="{3D58E1DE-DB6B-4772-A7B1-DF94F77FB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Rectangle 27">
              <a:extLst>
                <a:ext uri="{FF2B5EF4-FFF2-40B4-BE49-F238E27FC236}">
                  <a16:creationId xmlns:a16="http://schemas.microsoft.com/office/drawing/2014/main" id="{A73CFB7E-FE1B-4EBB-8A51-C929F2DC9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Rectangle 28">
              <a:extLst>
                <a:ext uri="{FF2B5EF4-FFF2-40B4-BE49-F238E27FC236}">
                  <a16:creationId xmlns:a16="http://schemas.microsoft.com/office/drawing/2014/main" id="{B4B826B7-E4AC-4476-96C5-576DABA6C1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Rectangle 29">
              <a:extLst>
                <a:ext uri="{FF2B5EF4-FFF2-40B4-BE49-F238E27FC236}">
                  <a16:creationId xmlns:a16="http://schemas.microsoft.com/office/drawing/2014/main" id="{79460421-E5A9-435C-B0BC-78F6A3B5A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 name="Isosceles Triangle 22">
              <a:extLst>
                <a:ext uri="{FF2B5EF4-FFF2-40B4-BE49-F238E27FC236}">
                  <a16:creationId xmlns:a16="http://schemas.microsoft.com/office/drawing/2014/main" id="{D3A4D7F7-A7D4-40B0-A8BA-E4550E963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Isosceles Triangle 23">
              <a:extLst>
                <a:ext uri="{FF2B5EF4-FFF2-40B4-BE49-F238E27FC236}">
                  <a16:creationId xmlns:a16="http://schemas.microsoft.com/office/drawing/2014/main" id="{22B007C3-7AE4-431E-A807-3D51DE7DE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33" name="Rectangle 25">
            <a:extLst>
              <a:ext uri="{FF2B5EF4-FFF2-40B4-BE49-F238E27FC236}">
                <a16:creationId xmlns:a16="http://schemas.microsoft.com/office/drawing/2014/main" id="{4D7B8F8F-4528-4480-AFA3-A006195F5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4" name="Isosceles Triangle 27">
            <a:extLst>
              <a:ext uri="{FF2B5EF4-FFF2-40B4-BE49-F238E27FC236}">
                <a16:creationId xmlns:a16="http://schemas.microsoft.com/office/drawing/2014/main" id="{4F8B2185-AE38-43EA-9FA9-E5378AD7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5" name="Isosceles Triangle 29">
            <a:extLst>
              <a:ext uri="{FF2B5EF4-FFF2-40B4-BE49-F238E27FC236}">
                <a16:creationId xmlns:a16="http://schemas.microsoft.com/office/drawing/2014/main" id="{0D36BD5A-BF22-48CD-8A55-28B19177C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E09C84DB-0125-9E7E-86FE-B67A97351C3C}"/>
              </a:ext>
            </a:extLst>
          </p:cNvPr>
          <p:cNvPicPr>
            <a:picLocks noChangeAspect="1"/>
          </p:cNvPicPr>
          <p:nvPr/>
        </p:nvPicPr>
        <p:blipFill>
          <a:blip r:embed="rId3"/>
          <a:stretch>
            <a:fillRect/>
          </a:stretch>
        </p:blipFill>
        <p:spPr>
          <a:xfrm>
            <a:off x="10449436" y="118832"/>
            <a:ext cx="1607725" cy="904661"/>
          </a:xfrm>
          <a:prstGeom prst="rect">
            <a:avLst/>
          </a:prstGeom>
        </p:spPr>
      </p:pic>
      <p:sp>
        <p:nvSpPr>
          <p:cNvPr id="2" name="TextBox 1">
            <a:extLst>
              <a:ext uri="{FF2B5EF4-FFF2-40B4-BE49-F238E27FC236}">
                <a16:creationId xmlns:a16="http://schemas.microsoft.com/office/drawing/2014/main" id="{72F06E8B-A020-9743-121B-8778B5DC75FF}"/>
              </a:ext>
            </a:extLst>
          </p:cNvPr>
          <p:cNvSpPr txBox="1"/>
          <p:nvPr/>
        </p:nvSpPr>
        <p:spPr>
          <a:xfrm>
            <a:off x="-581162" y="914322"/>
            <a:ext cx="1407089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026" name="Picture 2" descr="Active Practice">
            <a:extLst>
              <a:ext uri="{FF2B5EF4-FFF2-40B4-BE49-F238E27FC236}">
                <a16:creationId xmlns:a16="http://schemas.microsoft.com/office/drawing/2014/main" id="{082DB3CB-CC37-99B3-03CA-120E00E333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365" y="610158"/>
            <a:ext cx="7570345" cy="56292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3F8849F-F2B8-5A0F-4571-A6CA9A765128}"/>
              </a:ext>
            </a:extLst>
          </p:cNvPr>
          <p:cNvSpPr txBox="1"/>
          <p:nvPr/>
        </p:nvSpPr>
        <p:spPr>
          <a:xfrm>
            <a:off x="6704976" y="2080835"/>
            <a:ext cx="4953000" cy="33547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GB"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Increasing physical activity in patients and staff</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GB"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Reducing sedentary behaviour in patients and staff</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Partnering with a local physical activity </a:t>
            </a:r>
            <a:r>
              <a:rPr kumimoji="0" lang="en-GB"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provider</a:t>
            </a:r>
            <a:r>
              <a:rPr kumimoji="0" lang="en-GB" sz="2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to support the practice to get more people active</a:t>
            </a:r>
          </a:p>
        </p:txBody>
      </p:sp>
    </p:spTree>
    <p:extLst>
      <p:ext uri="{BB962C8B-B14F-4D97-AF65-F5344CB8AC3E}">
        <p14:creationId xmlns:p14="http://schemas.microsoft.com/office/powerpoint/2010/main" val="4131101929"/>
      </p:ext>
    </p:extLst>
  </p:cSld>
  <p:clrMapOvr>
    <a:masterClrMapping/>
  </p:clrMapOvr>
</p:sld>
</file>

<file path=ppt/theme/theme1.xml><?xml version="1.0" encoding="utf-8"?>
<a:theme xmlns:a="http://schemas.openxmlformats.org/drawingml/2006/main" name="1_GM Moving simple header">
  <a:themeElements>
    <a:clrScheme name="GM Moving">
      <a:dk1>
        <a:sysClr val="windowText" lastClr="000000"/>
      </a:dk1>
      <a:lt1>
        <a:sysClr val="window" lastClr="FFFFFF"/>
      </a:lt1>
      <a:dk2>
        <a:srgbClr val="44546A"/>
      </a:dk2>
      <a:lt2>
        <a:srgbClr val="E7E6E6"/>
      </a:lt2>
      <a:accent1>
        <a:srgbClr val="E6007E"/>
      </a:accent1>
      <a:accent2>
        <a:srgbClr val="F39200"/>
      </a:accent2>
      <a:accent3>
        <a:srgbClr val="94C21F"/>
      </a:accent3>
      <a:accent4>
        <a:srgbClr val="009FE3"/>
      </a:accent4>
      <a:accent5>
        <a:srgbClr val="000000"/>
      </a:accent5>
      <a:accent6>
        <a:srgbClr val="8A5EA4"/>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M Moving" id="{213464FA-9BF5-4D45-9603-A0C1E476C553}" vid="{2D01EA10-87C4-42B1-8977-FCBAA25625EC}"/>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918C65DFD1D647873D4444BB3A3A85" ma:contentTypeVersion="14" ma:contentTypeDescription="Create a new document." ma:contentTypeScope="" ma:versionID="d40bc69f1b7c96b2633fc9b115d3404c">
  <xsd:schema xmlns:xsd="http://www.w3.org/2001/XMLSchema" xmlns:xs="http://www.w3.org/2001/XMLSchema" xmlns:p="http://schemas.microsoft.com/office/2006/metadata/properties" xmlns:ns2="fc70da25-e2dc-449e-89cd-8adb42f14c1a" xmlns:ns3="3770ec81-ce51-4e36-8bc0-c9d72951c039" targetNamespace="http://schemas.microsoft.com/office/2006/metadata/properties" ma:root="true" ma:fieldsID="52bb9b3a8f6c670446c6e9b321310dc6" ns2:_="" ns3:_="">
    <xsd:import namespace="fc70da25-e2dc-449e-89cd-8adb42f14c1a"/>
    <xsd:import namespace="3770ec81-ce51-4e36-8bc0-c9d72951c03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70da25-e2dc-449e-89cd-8adb42f14c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3f2daa6-d37a-46b5-96b7-6ea7c4f5fa63"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70ec81-ce51-4e36-8bc0-c9d72951c03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85dd31e-34dc-4456-94b0-d543928b709a}" ma:internalName="TaxCatchAll" ma:showField="CatchAllData" ma:web="3770ec81-ce51-4e36-8bc0-c9d72951c039">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770ec81-ce51-4e36-8bc0-c9d72951c039" xsi:nil="true"/>
    <lcf76f155ced4ddcb4097134ff3c332f xmlns="fc70da25-e2dc-449e-89cd-8adb42f14c1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3F5DEB-6B7F-498D-AD10-1D544A3131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70da25-e2dc-449e-89cd-8adb42f14c1a"/>
    <ds:schemaRef ds:uri="3770ec81-ce51-4e36-8bc0-c9d72951c0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CC801B-0A0B-48C3-8F09-7746B119E553}">
  <ds:schemaRefs>
    <ds:schemaRef ds:uri="9223421b-60eb-4839-b057-4521c65f9e0f"/>
    <ds:schemaRef ds:uri="c638f996-2fe8-44a2-84bb-08114f5b4c04"/>
    <ds:schemaRef ds:uri="http://schemas.microsoft.com/office/2006/metadata/properties"/>
    <ds:schemaRef ds:uri="http://schemas.microsoft.com/office/infopath/2007/PartnerControls"/>
    <ds:schemaRef ds:uri="3770ec81-ce51-4e36-8bc0-c9d72951c039"/>
    <ds:schemaRef ds:uri="fc70da25-e2dc-449e-89cd-8adb42f14c1a"/>
  </ds:schemaRefs>
</ds:datastoreItem>
</file>

<file path=customXml/itemProps3.xml><?xml version="1.0" encoding="utf-8"?>
<ds:datastoreItem xmlns:ds="http://schemas.openxmlformats.org/officeDocument/2006/customXml" ds:itemID="{5A7297F7-C3DB-4CC6-BA68-D1B9C764B6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243</TotalTime>
  <Words>591</Words>
  <Application>Microsoft Office PowerPoint</Application>
  <PresentationFormat>Widescreen</PresentationFormat>
  <Paragraphs>82</Paragraphs>
  <Slides>13</Slides>
  <Notes>12</Notes>
  <HiddenSlides>1</HiddenSlides>
  <MMClips>1</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1_GM Moving simple header</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Oliver Thompson</dc:creator>
  <cp:lastModifiedBy>Imogen Halls</cp:lastModifiedBy>
  <cp:revision>3</cp:revision>
  <dcterms:created xsi:type="dcterms:W3CDTF">2023-08-09T11:02:47Z</dcterms:created>
  <dcterms:modified xsi:type="dcterms:W3CDTF">2024-04-18T14:02:19Z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0x010100C569C68493419E49A940845486844438</vt:lpwstr>
  </property>
  <property fmtid="{D5CDD505-2E9C-101B-9397-08002B2CF9AE}" pid="3" name="_dlc_DocIdItemGuid">
    <vt:lpwstr>0cdd32ab-7389-458c-94d3-8eb41406c0d5</vt:lpwstr>
  </property>
  <property fmtid="{D5CDD505-2E9C-101B-9397-08002B2CF9AE}" pid="4" name="MediaServiceImageTags">
    <vt:lpwstr/>
  </property>
</Properties>
</file>